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26211213" cy="37084000"/>
  <p:notesSz cx="6858000" cy="9945688"/>
  <p:defaultTextStyle>
    <a:defPPr>
      <a:defRPr lang="ja-JP"/>
    </a:defPPr>
    <a:lvl1pPr marL="0" algn="l" defTabSz="3616818" rtl="0" eaLnBrk="1" latinLnBrk="0" hangingPunct="1">
      <a:defRPr kumimoji="1" sz="7100" kern="1200">
        <a:solidFill>
          <a:schemeClr val="tx1"/>
        </a:solidFill>
        <a:latin typeface="+mn-lt"/>
        <a:ea typeface="+mn-ea"/>
        <a:cs typeface="+mn-cs"/>
      </a:defRPr>
    </a:lvl1pPr>
    <a:lvl2pPr marL="1808409" algn="l" defTabSz="3616818" rtl="0" eaLnBrk="1" latinLnBrk="0" hangingPunct="1">
      <a:defRPr kumimoji="1" sz="7100" kern="1200">
        <a:solidFill>
          <a:schemeClr val="tx1"/>
        </a:solidFill>
        <a:latin typeface="+mn-lt"/>
        <a:ea typeface="+mn-ea"/>
        <a:cs typeface="+mn-cs"/>
      </a:defRPr>
    </a:lvl2pPr>
    <a:lvl3pPr marL="3616818" algn="l" defTabSz="3616818" rtl="0" eaLnBrk="1" latinLnBrk="0" hangingPunct="1">
      <a:defRPr kumimoji="1" sz="7100" kern="1200">
        <a:solidFill>
          <a:schemeClr val="tx1"/>
        </a:solidFill>
        <a:latin typeface="+mn-lt"/>
        <a:ea typeface="+mn-ea"/>
        <a:cs typeface="+mn-cs"/>
      </a:defRPr>
    </a:lvl3pPr>
    <a:lvl4pPr marL="5425227" algn="l" defTabSz="3616818" rtl="0" eaLnBrk="1" latinLnBrk="0" hangingPunct="1">
      <a:defRPr kumimoji="1" sz="7100" kern="1200">
        <a:solidFill>
          <a:schemeClr val="tx1"/>
        </a:solidFill>
        <a:latin typeface="+mn-lt"/>
        <a:ea typeface="+mn-ea"/>
        <a:cs typeface="+mn-cs"/>
      </a:defRPr>
    </a:lvl4pPr>
    <a:lvl5pPr marL="7233636" algn="l" defTabSz="3616818" rtl="0" eaLnBrk="1" latinLnBrk="0" hangingPunct="1">
      <a:defRPr kumimoji="1" sz="7100" kern="1200">
        <a:solidFill>
          <a:schemeClr val="tx1"/>
        </a:solidFill>
        <a:latin typeface="+mn-lt"/>
        <a:ea typeface="+mn-ea"/>
        <a:cs typeface="+mn-cs"/>
      </a:defRPr>
    </a:lvl5pPr>
    <a:lvl6pPr marL="9042044" algn="l" defTabSz="3616818" rtl="0" eaLnBrk="1" latinLnBrk="0" hangingPunct="1">
      <a:defRPr kumimoji="1" sz="7100" kern="1200">
        <a:solidFill>
          <a:schemeClr val="tx1"/>
        </a:solidFill>
        <a:latin typeface="+mn-lt"/>
        <a:ea typeface="+mn-ea"/>
        <a:cs typeface="+mn-cs"/>
      </a:defRPr>
    </a:lvl6pPr>
    <a:lvl7pPr marL="10850453" algn="l" defTabSz="3616818" rtl="0" eaLnBrk="1" latinLnBrk="0" hangingPunct="1">
      <a:defRPr kumimoji="1" sz="7100" kern="1200">
        <a:solidFill>
          <a:schemeClr val="tx1"/>
        </a:solidFill>
        <a:latin typeface="+mn-lt"/>
        <a:ea typeface="+mn-ea"/>
        <a:cs typeface="+mn-cs"/>
      </a:defRPr>
    </a:lvl7pPr>
    <a:lvl8pPr marL="12658862" algn="l" defTabSz="3616818" rtl="0" eaLnBrk="1" latinLnBrk="0" hangingPunct="1">
      <a:defRPr kumimoji="1" sz="7100" kern="1200">
        <a:solidFill>
          <a:schemeClr val="tx1"/>
        </a:solidFill>
        <a:latin typeface="+mn-lt"/>
        <a:ea typeface="+mn-ea"/>
        <a:cs typeface="+mn-cs"/>
      </a:defRPr>
    </a:lvl8pPr>
    <a:lvl9pPr marL="14467271" algn="l" defTabSz="3616818" rtl="0" eaLnBrk="1" latinLnBrk="0" hangingPunct="1">
      <a:defRPr kumimoji="1" sz="7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705" autoAdjust="0"/>
  </p:normalViewPr>
  <p:slideViewPr>
    <p:cSldViewPr>
      <p:cViewPr>
        <p:scale>
          <a:sx n="25" d="100"/>
          <a:sy n="25" d="100"/>
        </p:scale>
        <p:origin x="-2368" y="-232"/>
      </p:cViewPr>
      <p:guideLst>
        <p:guide orient="horz" pos="11680"/>
        <p:guide pos="825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2"/>
            <a:ext cx="2971800" cy="497285"/>
          </a:xfrm>
          <a:prstGeom prst="rect">
            <a:avLst/>
          </a:prstGeom>
        </p:spPr>
        <p:txBody>
          <a:bodyPr vert="horz" lIns="91421" tIns="45710" rIns="91421" bIns="4571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4" y="2"/>
            <a:ext cx="2971800" cy="497285"/>
          </a:xfrm>
          <a:prstGeom prst="rect">
            <a:avLst/>
          </a:prstGeom>
        </p:spPr>
        <p:txBody>
          <a:bodyPr vert="horz" lIns="91421" tIns="45710" rIns="91421" bIns="45710" rtlCol="0"/>
          <a:lstStyle>
            <a:lvl1pPr algn="r">
              <a:defRPr sz="1200"/>
            </a:lvl1pPr>
          </a:lstStyle>
          <a:p>
            <a:fld id="{5D5AA05C-0D10-4F07-89E2-35D331A0528B}" type="datetimeFigureOut">
              <a:rPr kumimoji="1" lang="ja-JP" altLang="en-US" smtClean="0"/>
              <a:pPr/>
              <a:t>12/10/05</a:t>
            </a:fld>
            <a:endParaRPr kumimoji="1" lang="ja-JP" altLang="en-US"/>
          </a:p>
        </p:txBody>
      </p:sp>
      <p:sp>
        <p:nvSpPr>
          <p:cNvPr id="4" name="スライド イメージ プレースホルダ 3"/>
          <p:cNvSpPr>
            <a:spLocks noGrp="1" noRot="1" noChangeAspect="1"/>
          </p:cNvSpPr>
          <p:nvPr>
            <p:ph type="sldImg" idx="2"/>
          </p:nvPr>
        </p:nvSpPr>
        <p:spPr>
          <a:xfrm>
            <a:off x="2111375" y="746125"/>
            <a:ext cx="2635250" cy="3730625"/>
          </a:xfrm>
          <a:prstGeom prst="rect">
            <a:avLst/>
          </a:prstGeom>
          <a:noFill/>
          <a:ln w="12700">
            <a:solidFill>
              <a:prstClr val="black"/>
            </a:solidFill>
          </a:ln>
        </p:spPr>
        <p:txBody>
          <a:bodyPr vert="horz" lIns="91421" tIns="45710" rIns="91421" bIns="45710" rtlCol="0" anchor="ctr"/>
          <a:lstStyle/>
          <a:p>
            <a:endParaRPr lang="ja-JP" altLang="en-US"/>
          </a:p>
        </p:txBody>
      </p:sp>
      <p:sp>
        <p:nvSpPr>
          <p:cNvPr id="5" name="ノート プレースホルダ 4"/>
          <p:cNvSpPr>
            <a:spLocks noGrp="1"/>
          </p:cNvSpPr>
          <p:nvPr>
            <p:ph type="body" sz="quarter" idx="3"/>
          </p:nvPr>
        </p:nvSpPr>
        <p:spPr>
          <a:xfrm>
            <a:off x="685801" y="4724203"/>
            <a:ext cx="5486400" cy="4475559"/>
          </a:xfrm>
          <a:prstGeom prst="rect">
            <a:avLst/>
          </a:prstGeom>
        </p:spPr>
        <p:txBody>
          <a:bodyPr vert="horz" lIns="91421" tIns="45710" rIns="91421" bIns="4571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2" y="9446678"/>
            <a:ext cx="2971800" cy="497285"/>
          </a:xfrm>
          <a:prstGeom prst="rect">
            <a:avLst/>
          </a:prstGeom>
        </p:spPr>
        <p:txBody>
          <a:bodyPr vert="horz" lIns="91421" tIns="45710" rIns="91421" bIns="4571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4" y="9446678"/>
            <a:ext cx="2971800" cy="497285"/>
          </a:xfrm>
          <a:prstGeom prst="rect">
            <a:avLst/>
          </a:prstGeom>
        </p:spPr>
        <p:txBody>
          <a:bodyPr vert="horz" lIns="91421" tIns="45710" rIns="91421" bIns="45710" rtlCol="0" anchor="b"/>
          <a:lstStyle>
            <a:lvl1pPr algn="r">
              <a:defRPr sz="1200"/>
            </a:lvl1pPr>
          </a:lstStyle>
          <a:p>
            <a:fld id="{6807B7B3-165C-4CB4-BE84-FDAADDE4C195}" type="slidenum">
              <a:rPr kumimoji="1" lang="ja-JP" altLang="en-US" smtClean="0"/>
              <a:pPr/>
              <a:t>‹#›</a:t>
            </a:fld>
            <a:endParaRPr kumimoji="1" lang="ja-JP" altLang="en-US"/>
          </a:p>
        </p:txBody>
      </p:sp>
    </p:spTree>
    <p:extLst>
      <p:ext uri="{BB962C8B-B14F-4D97-AF65-F5344CB8AC3E}">
        <p14:creationId xmlns:p14="http://schemas.microsoft.com/office/powerpoint/2010/main" val="2198263177"/>
      </p:ext>
    </p:extLst>
  </p:cSld>
  <p:clrMap bg1="lt1" tx1="dk1" bg2="lt2" tx2="dk2" accent1="accent1" accent2="accent2" accent3="accent3" accent4="accent4" accent5="accent5" accent6="accent6" hlink="hlink" folHlink="folHlink"/>
  <p:notesStyle>
    <a:lvl1pPr marL="0" algn="l" defTabSz="3616818" rtl="0" eaLnBrk="1" latinLnBrk="0" hangingPunct="1">
      <a:defRPr kumimoji="1" sz="4700" kern="1200">
        <a:solidFill>
          <a:schemeClr val="tx1"/>
        </a:solidFill>
        <a:latin typeface="+mn-lt"/>
        <a:ea typeface="+mn-ea"/>
        <a:cs typeface="+mn-cs"/>
      </a:defRPr>
    </a:lvl1pPr>
    <a:lvl2pPr marL="1808409" algn="l" defTabSz="3616818" rtl="0" eaLnBrk="1" latinLnBrk="0" hangingPunct="1">
      <a:defRPr kumimoji="1" sz="4700" kern="1200">
        <a:solidFill>
          <a:schemeClr val="tx1"/>
        </a:solidFill>
        <a:latin typeface="+mn-lt"/>
        <a:ea typeface="+mn-ea"/>
        <a:cs typeface="+mn-cs"/>
      </a:defRPr>
    </a:lvl2pPr>
    <a:lvl3pPr marL="3616818" algn="l" defTabSz="3616818" rtl="0" eaLnBrk="1" latinLnBrk="0" hangingPunct="1">
      <a:defRPr kumimoji="1" sz="4700" kern="1200">
        <a:solidFill>
          <a:schemeClr val="tx1"/>
        </a:solidFill>
        <a:latin typeface="+mn-lt"/>
        <a:ea typeface="+mn-ea"/>
        <a:cs typeface="+mn-cs"/>
      </a:defRPr>
    </a:lvl3pPr>
    <a:lvl4pPr marL="5425227" algn="l" defTabSz="3616818" rtl="0" eaLnBrk="1" latinLnBrk="0" hangingPunct="1">
      <a:defRPr kumimoji="1" sz="4700" kern="1200">
        <a:solidFill>
          <a:schemeClr val="tx1"/>
        </a:solidFill>
        <a:latin typeface="+mn-lt"/>
        <a:ea typeface="+mn-ea"/>
        <a:cs typeface="+mn-cs"/>
      </a:defRPr>
    </a:lvl4pPr>
    <a:lvl5pPr marL="7233636" algn="l" defTabSz="3616818" rtl="0" eaLnBrk="1" latinLnBrk="0" hangingPunct="1">
      <a:defRPr kumimoji="1" sz="4700" kern="1200">
        <a:solidFill>
          <a:schemeClr val="tx1"/>
        </a:solidFill>
        <a:latin typeface="+mn-lt"/>
        <a:ea typeface="+mn-ea"/>
        <a:cs typeface="+mn-cs"/>
      </a:defRPr>
    </a:lvl5pPr>
    <a:lvl6pPr marL="9042044" algn="l" defTabSz="3616818" rtl="0" eaLnBrk="1" latinLnBrk="0" hangingPunct="1">
      <a:defRPr kumimoji="1" sz="4700" kern="1200">
        <a:solidFill>
          <a:schemeClr val="tx1"/>
        </a:solidFill>
        <a:latin typeface="+mn-lt"/>
        <a:ea typeface="+mn-ea"/>
        <a:cs typeface="+mn-cs"/>
      </a:defRPr>
    </a:lvl6pPr>
    <a:lvl7pPr marL="10850453" algn="l" defTabSz="3616818" rtl="0" eaLnBrk="1" latinLnBrk="0" hangingPunct="1">
      <a:defRPr kumimoji="1" sz="4700" kern="1200">
        <a:solidFill>
          <a:schemeClr val="tx1"/>
        </a:solidFill>
        <a:latin typeface="+mn-lt"/>
        <a:ea typeface="+mn-ea"/>
        <a:cs typeface="+mn-cs"/>
      </a:defRPr>
    </a:lvl7pPr>
    <a:lvl8pPr marL="12658862" algn="l" defTabSz="3616818" rtl="0" eaLnBrk="1" latinLnBrk="0" hangingPunct="1">
      <a:defRPr kumimoji="1" sz="4700" kern="1200">
        <a:solidFill>
          <a:schemeClr val="tx1"/>
        </a:solidFill>
        <a:latin typeface="+mn-lt"/>
        <a:ea typeface="+mn-ea"/>
        <a:cs typeface="+mn-cs"/>
      </a:defRPr>
    </a:lvl8pPr>
    <a:lvl9pPr marL="14467271" algn="l" defTabSz="3616818" rtl="0" eaLnBrk="1" latinLnBrk="0" hangingPunct="1">
      <a:defRPr kumimoji="1" sz="4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DAF5825-4176-4DBE-8D64-E00431BF0E4C}" type="slidenum">
              <a:rPr lang="en-US" altLang="ja-JP" smtClean="0"/>
              <a:pPr/>
              <a:t>1</a:t>
            </a:fld>
            <a:endParaRPr lang="en-US" altLang="ja-JP" smtClean="0"/>
          </a:p>
        </p:txBody>
      </p:sp>
      <p:sp>
        <p:nvSpPr>
          <p:cNvPr id="40963" name="Rectangle 2"/>
          <p:cNvSpPr>
            <a:spLocks noGrp="1" noRot="1" noChangeAspect="1" noChangeArrowheads="1" noTextEdit="1"/>
          </p:cNvSpPr>
          <p:nvPr>
            <p:ph type="sldImg"/>
          </p:nvPr>
        </p:nvSpPr>
        <p:spPr>
          <a:xfrm>
            <a:off x="2112963" y="747713"/>
            <a:ext cx="2632075" cy="3725862"/>
          </a:xfrm>
          <a:ln w="12700"/>
        </p:spPr>
      </p:sp>
      <p:sp>
        <p:nvSpPr>
          <p:cNvPr id="40964" name="Rectangle 3"/>
          <p:cNvSpPr>
            <a:spLocks noGrp="1" noChangeArrowheads="1"/>
          </p:cNvSpPr>
          <p:nvPr>
            <p:ph type="body" idx="1"/>
          </p:nvPr>
        </p:nvSpPr>
        <p:spPr>
          <a:noFill/>
          <a:ln/>
        </p:spPr>
        <p:txBody>
          <a:bodyPr lIns="92056" tIns="46028" rIns="92056" bIns="46028"/>
          <a:lstStyle/>
          <a:p>
            <a:pPr eaLnBrk="1" hangingPunct="1"/>
            <a:endParaRPr lang="ja-JP"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965841" y="11520079"/>
            <a:ext cx="22279531" cy="7949024"/>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3931682" y="21014267"/>
            <a:ext cx="18347849" cy="9477022"/>
          </a:xfrm>
        </p:spPr>
        <p:txBody>
          <a:bodyPr/>
          <a:lstStyle>
            <a:lvl1pPr marL="0" indent="0" algn="ctr">
              <a:buNone/>
              <a:defRPr>
                <a:solidFill>
                  <a:schemeClr val="tx1">
                    <a:tint val="75000"/>
                  </a:schemeClr>
                </a:solidFill>
              </a:defRPr>
            </a:lvl1pPr>
            <a:lvl2pPr marL="1808409" indent="0" algn="ctr">
              <a:buNone/>
              <a:defRPr>
                <a:solidFill>
                  <a:schemeClr val="tx1">
                    <a:tint val="75000"/>
                  </a:schemeClr>
                </a:solidFill>
              </a:defRPr>
            </a:lvl2pPr>
            <a:lvl3pPr marL="3616818" indent="0" algn="ctr">
              <a:buNone/>
              <a:defRPr>
                <a:solidFill>
                  <a:schemeClr val="tx1">
                    <a:tint val="75000"/>
                  </a:schemeClr>
                </a:solidFill>
              </a:defRPr>
            </a:lvl3pPr>
            <a:lvl4pPr marL="5425227" indent="0" algn="ctr">
              <a:buNone/>
              <a:defRPr>
                <a:solidFill>
                  <a:schemeClr val="tx1">
                    <a:tint val="75000"/>
                  </a:schemeClr>
                </a:solidFill>
              </a:defRPr>
            </a:lvl4pPr>
            <a:lvl5pPr marL="7233636" indent="0" algn="ctr">
              <a:buNone/>
              <a:defRPr>
                <a:solidFill>
                  <a:schemeClr val="tx1">
                    <a:tint val="75000"/>
                  </a:schemeClr>
                </a:solidFill>
              </a:defRPr>
            </a:lvl5pPr>
            <a:lvl6pPr marL="9042044" indent="0" algn="ctr">
              <a:buNone/>
              <a:defRPr>
                <a:solidFill>
                  <a:schemeClr val="tx1">
                    <a:tint val="75000"/>
                  </a:schemeClr>
                </a:solidFill>
              </a:defRPr>
            </a:lvl6pPr>
            <a:lvl7pPr marL="10850453" indent="0" algn="ctr">
              <a:buNone/>
              <a:defRPr>
                <a:solidFill>
                  <a:schemeClr val="tx1">
                    <a:tint val="75000"/>
                  </a:schemeClr>
                </a:solidFill>
              </a:defRPr>
            </a:lvl7pPr>
            <a:lvl8pPr marL="12658862" indent="0" algn="ctr">
              <a:buNone/>
              <a:defRPr>
                <a:solidFill>
                  <a:schemeClr val="tx1">
                    <a:tint val="75000"/>
                  </a:schemeClr>
                </a:solidFill>
              </a:defRPr>
            </a:lvl8pPr>
            <a:lvl9pPr marL="14467271"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85E646C1-1770-4EF9-8E01-4BE0ED85D80D}" type="datetimeFigureOut">
              <a:rPr kumimoji="1" lang="ja-JP" altLang="en-US" smtClean="0"/>
              <a:pPr/>
              <a:t>12/10/05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2E1D79D-316A-423E-8992-1314BA93E0B9}"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5E646C1-1770-4EF9-8E01-4BE0ED85D80D}" type="datetimeFigureOut">
              <a:rPr kumimoji="1" lang="ja-JP" altLang="en-US" smtClean="0"/>
              <a:pPr/>
              <a:t>12/10/05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2E1D79D-316A-423E-8992-1314BA93E0B9}"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4474730" y="8026285"/>
            <a:ext cx="16900772" cy="171101456"/>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3758761" y="8026285"/>
            <a:ext cx="50279115" cy="171101456"/>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5E646C1-1770-4EF9-8E01-4BE0ED85D80D}" type="datetimeFigureOut">
              <a:rPr kumimoji="1" lang="ja-JP" altLang="en-US" smtClean="0"/>
              <a:pPr/>
              <a:t>12/10/05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2E1D79D-316A-423E-8992-1314BA93E0B9}"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5E646C1-1770-4EF9-8E01-4BE0ED85D80D}" type="datetimeFigureOut">
              <a:rPr kumimoji="1" lang="ja-JP" altLang="en-US" smtClean="0"/>
              <a:pPr/>
              <a:t>12/10/05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2E1D79D-316A-423E-8992-1314BA93E0B9}"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070505" y="23829907"/>
            <a:ext cx="22279531" cy="7365294"/>
          </a:xfrm>
        </p:spPr>
        <p:txBody>
          <a:bodyPr anchor="t"/>
          <a:lstStyle>
            <a:lvl1pPr algn="l">
              <a:defRPr sz="158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2070505" y="15717784"/>
            <a:ext cx="22279531" cy="8112122"/>
          </a:xfrm>
        </p:spPr>
        <p:txBody>
          <a:bodyPr anchor="b"/>
          <a:lstStyle>
            <a:lvl1pPr marL="0" indent="0">
              <a:buNone/>
              <a:defRPr sz="7900">
                <a:solidFill>
                  <a:schemeClr val="tx1">
                    <a:tint val="75000"/>
                  </a:schemeClr>
                </a:solidFill>
              </a:defRPr>
            </a:lvl1pPr>
            <a:lvl2pPr marL="1808409" indent="0">
              <a:buNone/>
              <a:defRPr sz="7100">
                <a:solidFill>
                  <a:schemeClr val="tx1">
                    <a:tint val="75000"/>
                  </a:schemeClr>
                </a:solidFill>
              </a:defRPr>
            </a:lvl2pPr>
            <a:lvl3pPr marL="3616818" indent="0">
              <a:buNone/>
              <a:defRPr sz="6300">
                <a:solidFill>
                  <a:schemeClr val="tx1">
                    <a:tint val="75000"/>
                  </a:schemeClr>
                </a:solidFill>
              </a:defRPr>
            </a:lvl3pPr>
            <a:lvl4pPr marL="5425227" indent="0">
              <a:buNone/>
              <a:defRPr sz="5500">
                <a:solidFill>
                  <a:schemeClr val="tx1">
                    <a:tint val="75000"/>
                  </a:schemeClr>
                </a:solidFill>
              </a:defRPr>
            </a:lvl4pPr>
            <a:lvl5pPr marL="7233636" indent="0">
              <a:buNone/>
              <a:defRPr sz="5500">
                <a:solidFill>
                  <a:schemeClr val="tx1">
                    <a:tint val="75000"/>
                  </a:schemeClr>
                </a:solidFill>
              </a:defRPr>
            </a:lvl5pPr>
            <a:lvl6pPr marL="9042044" indent="0">
              <a:buNone/>
              <a:defRPr sz="5500">
                <a:solidFill>
                  <a:schemeClr val="tx1">
                    <a:tint val="75000"/>
                  </a:schemeClr>
                </a:solidFill>
              </a:defRPr>
            </a:lvl6pPr>
            <a:lvl7pPr marL="10850453" indent="0">
              <a:buNone/>
              <a:defRPr sz="5500">
                <a:solidFill>
                  <a:schemeClr val="tx1">
                    <a:tint val="75000"/>
                  </a:schemeClr>
                </a:solidFill>
              </a:defRPr>
            </a:lvl7pPr>
            <a:lvl8pPr marL="12658862" indent="0">
              <a:buNone/>
              <a:defRPr sz="5500">
                <a:solidFill>
                  <a:schemeClr val="tx1">
                    <a:tint val="75000"/>
                  </a:schemeClr>
                </a:solidFill>
              </a:defRPr>
            </a:lvl8pPr>
            <a:lvl9pPr marL="14467271" indent="0">
              <a:buNone/>
              <a:defRPr sz="55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85E646C1-1770-4EF9-8E01-4BE0ED85D80D}" type="datetimeFigureOut">
              <a:rPr kumimoji="1" lang="ja-JP" altLang="en-US" smtClean="0"/>
              <a:pPr/>
              <a:t>12/10/05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2E1D79D-316A-423E-8992-1314BA93E0B9}"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3758761" y="46792800"/>
            <a:ext cx="33587669" cy="132334941"/>
          </a:xfrm>
        </p:spPr>
        <p:txBody>
          <a:bodyPr/>
          <a:lstStyle>
            <a:lvl1pPr>
              <a:defRPr sz="11100"/>
            </a:lvl1pPr>
            <a:lvl2pPr>
              <a:defRPr sz="9500"/>
            </a:lvl2pPr>
            <a:lvl3pPr>
              <a:defRPr sz="7900"/>
            </a:lvl3pPr>
            <a:lvl4pPr>
              <a:defRPr sz="7100"/>
            </a:lvl4pPr>
            <a:lvl5pPr>
              <a:defRPr sz="7100"/>
            </a:lvl5pPr>
            <a:lvl6pPr>
              <a:defRPr sz="7100"/>
            </a:lvl6pPr>
            <a:lvl7pPr>
              <a:defRPr sz="7100"/>
            </a:lvl7pPr>
            <a:lvl8pPr>
              <a:defRPr sz="7100"/>
            </a:lvl8pPr>
            <a:lvl9pPr>
              <a:defRPr sz="71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37783284" y="46792800"/>
            <a:ext cx="33592218" cy="132334941"/>
          </a:xfrm>
        </p:spPr>
        <p:txBody>
          <a:bodyPr/>
          <a:lstStyle>
            <a:lvl1pPr>
              <a:defRPr sz="11100"/>
            </a:lvl1pPr>
            <a:lvl2pPr>
              <a:defRPr sz="9500"/>
            </a:lvl2pPr>
            <a:lvl3pPr>
              <a:defRPr sz="7900"/>
            </a:lvl3pPr>
            <a:lvl4pPr>
              <a:defRPr sz="7100"/>
            </a:lvl4pPr>
            <a:lvl5pPr>
              <a:defRPr sz="7100"/>
            </a:lvl5pPr>
            <a:lvl6pPr>
              <a:defRPr sz="7100"/>
            </a:lvl6pPr>
            <a:lvl7pPr>
              <a:defRPr sz="7100"/>
            </a:lvl7pPr>
            <a:lvl8pPr>
              <a:defRPr sz="7100"/>
            </a:lvl8pPr>
            <a:lvl9pPr>
              <a:defRPr sz="71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85E646C1-1770-4EF9-8E01-4BE0ED85D80D}" type="datetimeFigureOut">
              <a:rPr kumimoji="1" lang="ja-JP" altLang="en-US" smtClean="0"/>
              <a:pPr/>
              <a:t>12/10/05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2E1D79D-316A-423E-8992-1314BA93E0B9}"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1310561" y="1485079"/>
            <a:ext cx="23590092" cy="6180667"/>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1310561" y="8300981"/>
            <a:ext cx="11581171" cy="3459454"/>
          </a:xfrm>
        </p:spPr>
        <p:txBody>
          <a:bodyPr anchor="b"/>
          <a:lstStyle>
            <a:lvl1pPr marL="0" indent="0">
              <a:buNone/>
              <a:defRPr sz="9500" b="1"/>
            </a:lvl1pPr>
            <a:lvl2pPr marL="1808409" indent="0">
              <a:buNone/>
              <a:defRPr sz="7900" b="1"/>
            </a:lvl2pPr>
            <a:lvl3pPr marL="3616818" indent="0">
              <a:buNone/>
              <a:defRPr sz="7100" b="1"/>
            </a:lvl3pPr>
            <a:lvl4pPr marL="5425227" indent="0">
              <a:buNone/>
              <a:defRPr sz="6300" b="1"/>
            </a:lvl4pPr>
            <a:lvl5pPr marL="7233636" indent="0">
              <a:buNone/>
              <a:defRPr sz="6300" b="1"/>
            </a:lvl5pPr>
            <a:lvl6pPr marL="9042044" indent="0">
              <a:buNone/>
              <a:defRPr sz="6300" b="1"/>
            </a:lvl6pPr>
            <a:lvl7pPr marL="10850453" indent="0">
              <a:buNone/>
              <a:defRPr sz="6300" b="1"/>
            </a:lvl7pPr>
            <a:lvl8pPr marL="12658862" indent="0">
              <a:buNone/>
              <a:defRPr sz="6300" b="1"/>
            </a:lvl8pPr>
            <a:lvl9pPr marL="14467271" indent="0">
              <a:buNone/>
              <a:defRPr sz="63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1310561" y="11760435"/>
            <a:ext cx="11581171" cy="21366224"/>
          </a:xfrm>
        </p:spPr>
        <p:txBody>
          <a:bodyPr/>
          <a:lstStyle>
            <a:lvl1pPr>
              <a:defRPr sz="9500"/>
            </a:lvl1pPr>
            <a:lvl2pPr>
              <a:defRPr sz="7900"/>
            </a:lvl2pPr>
            <a:lvl3pPr>
              <a:defRPr sz="7100"/>
            </a:lvl3pPr>
            <a:lvl4pPr>
              <a:defRPr sz="6300"/>
            </a:lvl4pPr>
            <a:lvl5pPr>
              <a:defRPr sz="6300"/>
            </a:lvl5pPr>
            <a:lvl6pPr>
              <a:defRPr sz="6300"/>
            </a:lvl6pPr>
            <a:lvl7pPr>
              <a:defRPr sz="6300"/>
            </a:lvl7pPr>
            <a:lvl8pPr>
              <a:defRPr sz="6300"/>
            </a:lvl8pPr>
            <a:lvl9pPr>
              <a:defRPr sz="63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13314934" y="8300981"/>
            <a:ext cx="11585720" cy="3459454"/>
          </a:xfrm>
        </p:spPr>
        <p:txBody>
          <a:bodyPr anchor="b"/>
          <a:lstStyle>
            <a:lvl1pPr marL="0" indent="0">
              <a:buNone/>
              <a:defRPr sz="9500" b="1"/>
            </a:lvl1pPr>
            <a:lvl2pPr marL="1808409" indent="0">
              <a:buNone/>
              <a:defRPr sz="7900" b="1"/>
            </a:lvl2pPr>
            <a:lvl3pPr marL="3616818" indent="0">
              <a:buNone/>
              <a:defRPr sz="7100" b="1"/>
            </a:lvl3pPr>
            <a:lvl4pPr marL="5425227" indent="0">
              <a:buNone/>
              <a:defRPr sz="6300" b="1"/>
            </a:lvl4pPr>
            <a:lvl5pPr marL="7233636" indent="0">
              <a:buNone/>
              <a:defRPr sz="6300" b="1"/>
            </a:lvl5pPr>
            <a:lvl6pPr marL="9042044" indent="0">
              <a:buNone/>
              <a:defRPr sz="6300" b="1"/>
            </a:lvl6pPr>
            <a:lvl7pPr marL="10850453" indent="0">
              <a:buNone/>
              <a:defRPr sz="6300" b="1"/>
            </a:lvl7pPr>
            <a:lvl8pPr marL="12658862" indent="0">
              <a:buNone/>
              <a:defRPr sz="6300" b="1"/>
            </a:lvl8pPr>
            <a:lvl9pPr marL="14467271" indent="0">
              <a:buNone/>
              <a:defRPr sz="63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13314934" y="11760435"/>
            <a:ext cx="11585720" cy="21366224"/>
          </a:xfrm>
        </p:spPr>
        <p:txBody>
          <a:bodyPr/>
          <a:lstStyle>
            <a:lvl1pPr>
              <a:defRPr sz="9500"/>
            </a:lvl1pPr>
            <a:lvl2pPr>
              <a:defRPr sz="7900"/>
            </a:lvl2pPr>
            <a:lvl3pPr>
              <a:defRPr sz="7100"/>
            </a:lvl3pPr>
            <a:lvl4pPr>
              <a:defRPr sz="6300"/>
            </a:lvl4pPr>
            <a:lvl5pPr>
              <a:defRPr sz="6300"/>
            </a:lvl5pPr>
            <a:lvl6pPr>
              <a:defRPr sz="6300"/>
            </a:lvl6pPr>
            <a:lvl7pPr>
              <a:defRPr sz="6300"/>
            </a:lvl7pPr>
            <a:lvl8pPr>
              <a:defRPr sz="6300"/>
            </a:lvl8pPr>
            <a:lvl9pPr>
              <a:defRPr sz="63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85E646C1-1770-4EF9-8E01-4BE0ED85D80D}" type="datetimeFigureOut">
              <a:rPr kumimoji="1" lang="ja-JP" altLang="en-US" smtClean="0"/>
              <a:pPr/>
              <a:t>12/10/05</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F2E1D79D-316A-423E-8992-1314BA93E0B9}"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85E646C1-1770-4EF9-8E01-4BE0ED85D80D}" type="datetimeFigureOut">
              <a:rPr kumimoji="1" lang="ja-JP" altLang="en-US" smtClean="0"/>
              <a:pPr/>
              <a:t>12/10/05</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F2E1D79D-316A-423E-8992-1314BA93E0B9}"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5E646C1-1770-4EF9-8E01-4BE0ED85D80D}" type="datetimeFigureOut">
              <a:rPr kumimoji="1" lang="ja-JP" altLang="en-US" smtClean="0"/>
              <a:pPr/>
              <a:t>12/10/05</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F2E1D79D-316A-423E-8992-1314BA93E0B9}"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310562" y="1476492"/>
            <a:ext cx="8623308" cy="6283678"/>
          </a:xfrm>
        </p:spPr>
        <p:txBody>
          <a:bodyPr anchor="b"/>
          <a:lstStyle>
            <a:lvl1pPr algn="l">
              <a:defRPr sz="79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10247856" y="1476495"/>
            <a:ext cx="14652796" cy="31650167"/>
          </a:xfrm>
        </p:spPr>
        <p:txBody>
          <a:bodyPr/>
          <a:lstStyle>
            <a:lvl1pPr>
              <a:defRPr sz="12700"/>
            </a:lvl1pPr>
            <a:lvl2pPr>
              <a:defRPr sz="11100"/>
            </a:lvl2pPr>
            <a:lvl3pPr>
              <a:defRPr sz="9500"/>
            </a:lvl3pPr>
            <a:lvl4pPr>
              <a:defRPr sz="7900"/>
            </a:lvl4pPr>
            <a:lvl5pPr>
              <a:defRPr sz="7900"/>
            </a:lvl5pPr>
            <a:lvl6pPr>
              <a:defRPr sz="7900"/>
            </a:lvl6pPr>
            <a:lvl7pPr>
              <a:defRPr sz="7900"/>
            </a:lvl7pPr>
            <a:lvl8pPr>
              <a:defRPr sz="7900"/>
            </a:lvl8pPr>
            <a:lvl9pPr>
              <a:defRPr sz="79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1310562" y="7760173"/>
            <a:ext cx="8623308" cy="25366489"/>
          </a:xfrm>
        </p:spPr>
        <p:txBody>
          <a:bodyPr/>
          <a:lstStyle>
            <a:lvl1pPr marL="0" indent="0">
              <a:buNone/>
              <a:defRPr sz="5500"/>
            </a:lvl1pPr>
            <a:lvl2pPr marL="1808409" indent="0">
              <a:buNone/>
              <a:defRPr sz="4700"/>
            </a:lvl2pPr>
            <a:lvl3pPr marL="3616818" indent="0">
              <a:buNone/>
              <a:defRPr sz="4000"/>
            </a:lvl3pPr>
            <a:lvl4pPr marL="5425227" indent="0">
              <a:buNone/>
              <a:defRPr sz="3600"/>
            </a:lvl4pPr>
            <a:lvl5pPr marL="7233636" indent="0">
              <a:buNone/>
              <a:defRPr sz="3600"/>
            </a:lvl5pPr>
            <a:lvl6pPr marL="9042044" indent="0">
              <a:buNone/>
              <a:defRPr sz="3600"/>
            </a:lvl6pPr>
            <a:lvl7pPr marL="10850453" indent="0">
              <a:buNone/>
              <a:defRPr sz="3600"/>
            </a:lvl7pPr>
            <a:lvl8pPr marL="12658862" indent="0">
              <a:buNone/>
              <a:defRPr sz="3600"/>
            </a:lvl8pPr>
            <a:lvl9pPr marL="14467271" indent="0">
              <a:buNone/>
              <a:defRPr sz="36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85E646C1-1770-4EF9-8E01-4BE0ED85D80D}" type="datetimeFigureOut">
              <a:rPr kumimoji="1" lang="ja-JP" altLang="en-US" smtClean="0"/>
              <a:pPr/>
              <a:t>12/10/05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2E1D79D-316A-423E-8992-1314BA93E0B9}"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137581" y="25958800"/>
            <a:ext cx="15726728" cy="3064583"/>
          </a:xfrm>
        </p:spPr>
        <p:txBody>
          <a:bodyPr anchor="b"/>
          <a:lstStyle>
            <a:lvl1pPr algn="l">
              <a:defRPr sz="79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5137581" y="3313524"/>
            <a:ext cx="15726728" cy="22250400"/>
          </a:xfrm>
        </p:spPr>
        <p:txBody>
          <a:bodyPr/>
          <a:lstStyle>
            <a:lvl1pPr marL="0" indent="0">
              <a:buNone/>
              <a:defRPr sz="12700"/>
            </a:lvl1pPr>
            <a:lvl2pPr marL="1808409" indent="0">
              <a:buNone/>
              <a:defRPr sz="11100"/>
            </a:lvl2pPr>
            <a:lvl3pPr marL="3616818" indent="0">
              <a:buNone/>
              <a:defRPr sz="9500"/>
            </a:lvl3pPr>
            <a:lvl4pPr marL="5425227" indent="0">
              <a:buNone/>
              <a:defRPr sz="7900"/>
            </a:lvl4pPr>
            <a:lvl5pPr marL="7233636" indent="0">
              <a:buNone/>
              <a:defRPr sz="7900"/>
            </a:lvl5pPr>
            <a:lvl6pPr marL="9042044" indent="0">
              <a:buNone/>
              <a:defRPr sz="7900"/>
            </a:lvl6pPr>
            <a:lvl7pPr marL="10850453" indent="0">
              <a:buNone/>
              <a:defRPr sz="7900"/>
            </a:lvl7pPr>
            <a:lvl8pPr marL="12658862" indent="0">
              <a:buNone/>
              <a:defRPr sz="7900"/>
            </a:lvl8pPr>
            <a:lvl9pPr marL="14467271" indent="0">
              <a:buNone/>
              <a:defRPr sz="7900"/>
            </a:lvl9pPr>
          </a:lstStyle>
          <a:p>
            <a:endParaRPr kumimoji="1" lang="ja-JP" altLang="en-US"/>
          </a:p>
        </p:txBody>
      </p:sp>
      <p:sp>
        <p:nvSpPr>
          <p:cNvPr id="4" name="テキスト プレースホルダ 3"/>
          <p:cNvSpPr>
            <a:spLocks noGrp="1"/>
          </p:cNvSpPr>
          <p:nvPr>
            <p:ph type="body" sz="half" idx="2"/>
          </p:nvPr>
        </p:nvSpPr>
        <p:spPr>
          <a:xfrm>
            <a:off x="5137581" y="29023383"/>
            <a:ext cx="15726728" cy="4352217"/>
          </a:xfrm>
        </p:spPr>
        <p:txBody>
          <a:bodyPr/>
          <a:lstStyle>
            <a:lvl1pPr marL="0" indent="0">
              <a:buNone/>
              <a:defRPr sz="5500"/>
            </a:lvl1pPr>
            <a:lvl2pPr marL="1808409" indent="0">
              <a:buNone/>
              <a:defRPr sz="4700"/>
            </a:lvl2pPr>
            <a:lvl3pPr marL="3616818" indent="0">
              <a:buNone/>
              <a:defRPr sz="4000"/>
            </a:lvl3pPr>
            <a:lvl4pPr marL="5425227" indent="0">
              <a:buNone/>
              <a:defRPr sz="3600"/>
            </a:lvl4pPr>
            <a:lvl5pPr marL="7233636" indent="0">
              <a:buNone/>
              <a:defRPr sz="3600"/>
            </a:lvl5pPr>
            <a:lvl6pPr marL="9042044" indent="0">
              <a:buNone/>
              <a:defRPr sz="3600"/>
            </a:lvl6pPr>
            <a:lvl7pPr marL="10850453" indent="0">
              <a:buNone/>
              <a:defRPr sz="3600"/>
            </a:lvl7pPr>
            <a:lvl8pPr marL="12658862" indent="0">
              <a:buNone/>
              <a:defRPr sz="3600"/>
            </a:lvl8pPr>
            <a:lvl9pPr marL="14467271" indent="0">
              <a:buNone/>
              <a:defRPr sz="36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85E646C1-1770-4EF9-8E01-4BE0ED85D80D}" type="datetimeFigureOut">
              <a:rPr kumimoji="1" lang="ja-JP" altLang="en-US" smtClean="0"/>
              <a:pPr/>
              <a:t>12/10/05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2E1D79D-316A-423E-8992-1314BA93E0B9}"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1310561" y="1485079"/>
            <a:ext cx="23590092" cy="6180667"/>
          </a:xfrm>
          <a:prstGeom prst="rect">
            <a:avLst/>
          </a:prstGeom>
        </p:spPr>
        <p:txBody>
          <a:bodyPr vert="horz" lIns="361682" tIns="180841" rIns="361682" bIns="180841"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1310561" y="8652936"/>
            <a:ext cx="23590092" cy="24473726"/>
          </a:xfrm>
          <a:prstGeom prst="rect">
            <a:avLst/>
          </a:prstGeom>
        </p:spPr>
        <p:txBody>
          <a:bodyPr vert="horz" lIns="361682" tIns="180841" rIns="361682" bIns="180841"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1310560" y="34371377"/>
            <a:ext cx="6115950" cy="1974380"/>
          </a:xfrm>
          <a:prstGeom prst="rect">
            <a:avLst/>
          </a:prstGeom>
        </p:spPr>
        <p:txBody>
          <a:bodyPr vert="horz" lIns="361682" tIns="180841" rIns="361682" bIns="180841" rtlCol="0" anchor="ctr"/>
          <a:lstStyle>
            <a:lvl1pPr algn="l">
              <a:defRPr sz="4700">
                <a:solidFill>
                  <a:schemeClr val="tx1">
                    <a:tint val="75000"/>
                  </a:schemeClr>
                </a:solidFill>
              </a:defRPr>
            </a:lvl1pPr>
          </a:lstStyle>
          <a:p>
            <a:fld id="{85E646C1-1770-4EF9-8E01-4BE0ED85D80D}" type="datetimeFigureOut">
              <a:rPr kumimoji="1" lang="ja-JP" altLang="en-US" smtClean="0"/>
              <a:pPr/>
              <a:t>12/10/05</a:t>
            </a:fld>
            <a:endParaRPr kumimoji="1" lang="ja-JP" altLang="en-US"/>
          </a:p>
        </p:txBody>
      </p:sp>
      <p:sp>
        <p:nvSpPr>
          <p:cNvPr id="5" name="フッター プレースホルダ 4"/>
          <p:cNvSpPr>
            <a:spLocks noGrp="1"/>
          </p:cNvSpPr>
          <p:nvPr>
            <p:ph type="ftr" sz="quarter" idx="3"/>
          </p:nvPr>
        </p:nvSpPr>
        <p:spPr>
          <a:xfrm>
            <a:off x="8955498" y="34371377"/>
            <a:ext cx="8300217" cy="1974380"/>
          </a:xfrm>
          <a:prstGeom prst="rect">
            <a:avLst/>
          </a:prstGeom>
        </p:spPr>
        <p:txBody>
          <a:bodyPr vert="horz" lIns="361682" tIns="180841" rIns="361682" bIns="180841" rtlCol="0" anchor="ctr"/>
          <a:lstStyle>
            <a:lvl1pPr algn="ctr">
              <a:defRPr sz="47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18784703" y="34371377"/>
            <a:ext cx="6115950" cy="1974380"/>
          </a:xfrm>
          <a:prstGeom prst="rect">
            <a:avLst/>
          </a:prstGeom>
        </p:spPr>
        <p:txBody>
          <a:bodyPr vert="horz" lIns="361682" tIns="180841" rIns="361682" bIns="180841" rtlCol="0" anchor="ctr"/>
          <a:lstStyle>
            <a:lvl1pPr algn="r">
              <a:defRPr sz="4700">
                <a:solidFill>
                  <a:schemeClr val="tx1">
                    <a:tint val="75000"/>
                  </a:schemeClr>
                </a:solidFill>
              </a:defRPr>
            </a:lvl1pPr>
          </a:lstStyle>
          <a:p>
            <a:fld id="{F2E1D79D-316A-423E-8992-1314BA93E0B9}"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616818" rtl="0" eaLnBrk="1" latinLnBrk="0" hangingPunct="1">
        <a:spcBef>
          <a:spcPct val="0"/>
        </a:spcBef>
        <a:buNone/>
        <a:defRPr kumimoji="1" sz="17400" kern="1200">
          <a:solidFill>
            <a:schemeClr val="tx1"/>
          </a:solidFill>
          <a:latin typeface="+mj-lt"/>
          <a:ea typeface="+mj-ea"/>
          <a:cs typeface="+mj-cs"/>
        </a:defRPr>
      </a:lvl1pPr>
    </p:titleStyle>
    <p:bodyStyle>
      <a:lvl1pPr marL="1356307" indent="-1356307" algn="l" defTabSz="3616818" rtl="0" eaLnBrk="1" latinLnBrk="0" hangingPunct="1">
        <a:spcBef>
          <a:spcPct val="20000"/>
        </a:spcBef>
        <a:buFont typeface="Arial" pitchFamily="34" charset="0"/>
        <a:buChar char="•"/>
        <a:defRPr kumimoji="1" sz="12700" kern="1200">
          <a:solidFill>
            <a:schemeClr val="tx1"/>
          </a:solidFill>
          <a:latin typeface="+mn-lt"/>
          <a:ea typeface="+mn-ea"/>
          <a:cs typeface="+mn-cs"/>
        </a:defRPr>
      </a:lvl1pPr>
      <a:lvl2pPr marL="2938664" indent="-1130256" algn="l" defTabSz="3616818" rtl="0" eaLnBrk="1" latinLnBrk="0" hangingPunct="1">
        <a:spcBef>
          <a:spcPct val="20000"/>
        </a:spcBef>
        <a:buFont typeface="Arial" pitchFamily="34" charset="0"/>
        <a:buChar char="–"/>
        <a:defRPr kumimoji="1" sz="11100" kern="1200">
          <a:solidFill>
            <a:schemeClr val="tx1"/>
          </a:solidFill>
          <a:latin typeface="+mn-lt"/>
          <a:ea typeface="+mn-ea"/>
          <a:cs typeface="+mn-cs"/>
        </a:defRPr>
      </a:lvl2pPr>
      <a:lvl3pPr marL="4521022" indent="-904204" algn="l" defTabSz="3616818" rtl="0" eaLnBrk="1" latinLnBrk="0" hangingPunct="1">
        <a:spcBef>
          <a:spcPct val="20000"/>
        </a:spcBef>
        <a:buFont typeface="Arial" pitchFamily="34" charset="0"/>
        <a:buChar char="•"/>
        <a:defRPr kumimoji="1" sz="9500" kern="1200">
          <a:solidFill>
            <a:schemeClr val="tx1"/>
          </a:solidFill>
          <a:latin typeface="+mn-lt"/>
          <a:ea typeface="+mn-ea"/>
          <a:cs typeface="+mn-cs"/>
        </a:defRPr>
      </a:lvl3pPr>
      <a:lvl4pPr marL="6329431" indent="-904204" algn="l" defTabSz="3616818" rtl="0" eaLnBrk="1" latinLnBrk="0" hangingPunct="1">
        <a:spcBef>
          <a:spcPct val="20000"/>
        </a:spcBef>
        <a:buFont typeface="Arial" pitchFamily="34" charset="0"/>
        <a:buChar char="–"/>
        <a:defRPr kumimoji="1" sz="7900" kern="1200">
          <a:solidFill>
            <a:schemeClr val="tx1"/>
          </a:solidFill>
          <a:latin typeface="+mn-lt"/>
          <a:ea typeface="+mn-ea"/>
          <a:cs typeface="+mn-cs"/>
        </a:defRPr>
      </a:lvl4pPr>
      <a:lvl5pPr marL="8137840" indent="-904204" algn="l" defTabSz="3616818" rtl="0" eaLnBrk="1" latinLnBrk="0" hangingPunct="1">
        <a:spcBef>
          <a:spcPct val="20000"/>
        </a:spcBef>
        <a:buFont typeface="Arial" pitchFamily="34" charset="0"/>
        <a:buChar char="»"/>
        <a:defRPr kumimoji="1" sz="7900" kern="1200">
          <a:solidFill>
            <a:schemeClr val="tx1"/>
          </a:solidFill>
          <a:latin typeface="+mn-lt"/>
          <a:ea typeface="+mn-ea"/>
          <a:cs typeface="+mn-cs"/>
        </a:defRPr>
      </a:lvl5pPr>
      <a:lvl6pPr marL="9946249" indent="-904204" algn="l" defTabSz="3616818" rtl="0" eaLnBrk="1" latinLnBrk="0" hangingPunct="1">
        <a:spcBef>
          <a:spcPct val="20000"/>
        </a:spcBef>
        <a:buFont typeface="Arial" pitchFamily="34" charset="0"/>
        <a:buChar char="•"/>
        <a:defRPr kumimoji="1" sz="7900" kern="1200">
          <a:solidFill>
            <a:schemeClr val="tx1"/>
          </a:solidFill>
          <a:latin typeface="+mn-lt"/>
          <a:ea typeface="+mn-ea"/>
          <a:cs typeface="+mn-cs"/>
        </a:defRPr>
      </a:lvl6pPr>
      <a:lvl7pPr marL="11754658" indent="-904204" algn="l" defTabSz="3616818" rtl="0" eaLnBrk="1" latinLnBrk="0" hangingPunct="1">
        <a:spcBef>
          <a:spcPct val="20000"/>
        </a:spcBef>
        <a:buFont typeface="Arial" pitchFamily="34" charset="0"/>
        <a:buChar char="•"/>
        <a:defRPr kumimoji="1" sz="7900" kern="1200">
          <a:solidFill>
            <a:schemeClr val="tx1"/>
          </a:solidFill>
          <a:latin typeface="+mn-lt"/>
          <a:ea typeface="+mn-ea"/>
          <a:cs typeface="+mn-cs"/>
        </a:defRPr>
      </a:lvl7pPr>
      <a:lvl8pPr marL="13563067" indent="-904204" algn="l" defTabSz="3616818" rtl="0" eaLnBrk="1" latinLnBrk="0" hangingPunct="1">
        <a:spcBef>
          <a:spcPct val="20000"/>
        </a:spcBef>
        <a:buFont typeface="Arial" pitchFamily="34" charset="0"/>
        <a:buChar char="•"/>
        <a:defRPr kumimoji="1" sz="7900" kern="1200">
          <a:solidFill>
            <a:schemeClr val="tx1"/>
          </a:solidFill>
          <a:latin typeface="+mn-lt"/>
          <a:ea typeface="+mn-ea"/>
          <a:cs typeface="+mn-cs"/>
        </a:defRPr>
      </a:lvl8pPr>
      <a:lvl9pPr marL="15371475" indent="-904204" algn="l" defTabSz="3616818" rtl="0" eaLnBrk="1" latinLnBrk="0" hangingPunct="1">
        <a:spcBef>
          <a:spcPct val="20000"/>
        </a:spcBef>
        <a:buFont typeface="Arial" pitchFamily="34" charset="0"/>
        <a:buChar char="•"/>
        <a:defRPr kumimoji="1" sz="7900" kern="1200">
          <a:solidFill>
            <a:schemeClr val="tx1"/>
          </a:solidFill>
          <a:latin typeface="+mn-lt"/>
          <a:ea typeface="+mn-ea"/>
          <a:cs typeface="+mn-cs"/>
        </a:defRPr>
      </a:lvl9pPr>
    </p:bodyStyle>
    <p:otherStyle>
      <a:defPPr>
        <a:defRPr lang="ja-JP"/>
      </a:defPPr>
      <a:lvl1pPr marL="0" algn="l" defTabSz="3616818" rtl="0" eaLnBrk="1" latinLnBrk="0" hangingPunct="1">
        <a:defRPr kumimoji="1" sz="7100" kern="1200">
          <a:solidFill>
            <a:schemeClr val="tx1"/>
          </a:solidFill>
          <a:latin typeface="+mn-lt"/>
          <a:ea typeface="+mn-ea"/>
          <a:cs typeface="+mn-cs"/>
        </a:defRPr>
      </a:lvl1pPr>
      <a:lvl2pPr marL="1808409" algn="l" defTabSz="3616818" rtl="0" eaLnBrk="1" latinLnBrk="0" hangingPunct="1">
        <a:defRPr kumimoji="1" sz="7100" kern="1200">
          <a:solidFill>
            <a:schemeClr val="tx1"/>
          </a:solidFill>
          <a:latin typeface="+mn-lt"/>
          <a:ea typeface="+mn-ea"/>
          <a:cs typeface="+mn-cs"/>
        </a:defRPr>
      </a:lvl2pPr>
      <a:lvl3pPr marL="3616818" algn="l" defTabSz="3616818" rtl="0" eaLnBrk="1" latinLnBrk="0" hangingPunct="1">
        <a:defRPr kumimoji="1" sz="7100" kern="1200">
          <a:solidFill>
            <a:schemeClr val="tx1"/>
          </a:solidFill>
          <a:latin typeface="+mn-lt"/>
          <a:ea typeface="+mn-ea"/>
          <a:cs typeface="+mn-cs"/>
        </a:defRPr>
      </a:lvl3pPr>
      <a:lvl4pPr marL="5425227" algn="l" defTabSz="3616818" rtl="0" eaLnBrk="1" latinLnBrk="0" hangingPunct="1">
        <a:defRPr kumimoji="1" sz="7100" kern="1200">
          <a:solidFill>
            <a:schemeClr val="tx1"/>
          </a:solidFill>
          <a:latin typeface="+mn-lt"/>
          <a:ea typeface="+mn-ea"/>
          <a:cs typeface="+mn-cs"/>
        </a:defRPr>
      </a:lvl4pPr>
      <a:lvl5pPr marL="7233636" algn="l" defTabSz="3616818" rtl="0" eaLnBrk="1" latinLnBrk="0" hangingPunct="1">
        <a:defRPr kumimoji="1" sz="7100" kern="1200">
          <a:solidFill>
            <a:schemeClr val="tx1"/>
          </a:solidFill>
          <a:latin typeface="+mn-lt"/>
          <a:ea typeface="+mn-ea"/>
          <a:cs typeface="+mn-cs"/>
        </a:defRPr>
      </a:lvl5pPr>
      <a:lvl6pPr marL="9042044" algn="l" defTabSz="3616818" rtl="0" eaLnBrk="1" latinLnBrk="0" hangingPunct="1">
        <a:defRPr kumimoji="1" sz="7100" kern="1200">
          <a:solidFill>
            <a:schemeClr val="tx1"/>
          </a:solidFill>
          <a:latin typeface="+mn-lt"/>
          <a:ea typeface="+mn-ea"/>
          <a:cs typeface="+mn-cs"/>
        </a:defRPr>
      </a:lvl6pPr>
      <a:lvl7pPr marL="10850453" algn="l" defTabSz="3616818" rtl="0" eaLnBrk="1" latinLnBrk="0" hangingPunct="1">
        <a:defRPr kumimoji="1" sz="7100" kern="1200">
          <a:solidFill>
            <a:schemeClr val="tx1"/>
          </a:solidFill>
          <a:latin typeface="+mn-lt"/>
          <a:ea typeface="+mn-ea"/>
          <a:cs typeface="+mn-cs"/>
        </a:defRPr>
      </a:lvl7pPr>
      <a:lvl8pPr marL="12658862" algn="l" defTabSz="3616818" rtl="0" eaLnBrk="1" latinLnBrk="0" hangingPunct="1">
        <a:defRPr kumimoji="1" sz="7100" kern="1200">
          <a:solidFill>
            <a:schemeClr val="tx1"/>
          </a:solidFill>
          <a:latin typeface="+mn-lt"/>
          <a:ea typeface="+mn-ea"/>
          <a:cs typeface="+mn-cs"/>
        </a:defRPr>
      </a:lvl8pPr>
      <a:lvl9pPr marL="14467271" algn="l" defTabSz="3616818" rtl="0" eaLnBrk="1" latinLnBrk="0" hangingPunct="1">
        <a:defRPr kumimoji="1" sz="7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yoshi@ffpri.affrc.go.jp" TargetMode="External"/><Relationship Id="rId4" Type="http://schemas.openxmlformats.org/officeDocument/2006/relationships/image" Target="../media/image1.wmf"/><Relationship Id="rId5" Type="http://schemas.openxmlformats.org/officeDocument/2006/relationships/image" Target="../media/image2.png"/><Relationship Id="rId6" Type="http://schemas.openxmlformats.org/officeDocument/2006/relationships/image" Target="../media/image3.jpeg"/><Relationship Id="rId7" Type="http://schemas.openxmlformats.org/officeDocument/2006/relationships/image" Target="../media/image4.wmf"/><Relationship Id="rId8" Type="http://schemas.openxmlformats.org/officeDocument/2006/relationships/image" Target="../media/image5.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149" y="35944"/>
            <a:ext cx="26211063" cy="318169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lIns="364193" tIns="182099" rIns="364193" bIns="182099">
            <a:normAutofit fontScale="90000"/>
          </a:bodyPr>
          <a:lstStyle/>
          <a:p>
            <a:pPr>
              <a:defRPr/>
            </a:pPr>
            <a:r>
              <a:rPr lang="en-US" altLang="ja-JP" sz="12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en-US" altLang="ja-JP" sz="12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ja-JP" altLang="en-US" sz="12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森林遺伝育種学会第１回大会のお知らせ</a:t>
            </a:r>
            <a:r>
              <a:rPr lang="ja-JP" altLang="ja-JP" sz="12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ja-JP" altLang="ja-JP" sz="12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endParaRPr lang="en-US" altLang="ja-JP" sz="1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テキスト ボックス 7"/>
          <p:cNvSpPr txBox="1"/>
          <p:nvPr/>
        </p:nvSpPr>
        <p:spPr>
          <a:xfrm>
            <a:off x="1296294" y="6581105"/>
            <a:ext cx="23690632" cy="12095619"/>
          </a:xfrm>
          <a:prstGeom prst="rect">
            <a:avLst/>
          </a:prstGeom>
          <a:solidFill>
            <a:srgbClr val="FFFF00"/>
          </a:solidFill>
        </p:spPr>
        <p:txBody>
          <a:bodyPr wrap="square" rtlCol="0">
            <a:spAutoFit/>
          </a:bodyPr>
          <a:lstStyle/>
          <a:p>
            <a:r>
              <a:rPr lang="en-US" altLang="ja-JP" sz="6000" dirty="0" smtClean="0"/>
              <a:t>1. </a:t>
            </a:r>
            <a:r>
              <a:rPr lang="ja-JP" altLang="ja-JP" sz="6000" dirty="0" smtClean="0"/>
              <a:t>開催日　</a:t>
            </a:r>
            <a:r>
              <a:rPr lang="ja-JP" altLang="en-US" sz="6000" dirty="0" smtClean="0"/>
              <a:t>　　　</a:t>
            </a:r>
            <a:r>
              <a:rPr lang="ja-JP" altLang="ja-JP" sz="6000" dirty="0" smtClean="0"/>
              <a:t>平成</a:t>
            </a:r>
            <a:r>
              <a:rPr lang="ja-JP" altLang="en-US" sz="6000" dirty="0" smtClean="0"/>
              <a:t>２４</a:t>
            </a:r>
            <a:r>
              <a:rPr lang="ja-JP" altLang="ja-JP" sz="6000" dirty="0" smtClean="0"/>
              <a:t>年</a:t>
            </a:r>
            <a:r>
              <a:rPr lang="ja-JP" altLang="en-US" sz="6000" dirty="0" smtClean="0"/>
              <a:t>１１</a:t>
            </a:r>
            <a:r>
              <a:rPr lang="ja-JP" altLang="ja-JP" sz="6000" dirty="0" smtClean="0"/>
              <a:t>月</a:t>
            </a:r>
            <a:r>
              <a:rPr lang="ja-JP" altLang="en-US" sz="6000" dirty="0" smtClean="0"/>
              <a:t>８</a:t>
            </a:r>
            <a:r>
              <a:rPr lang="ja-JP" altLang="ja-JP" sz="6000" dirty="0" smtClean="0"/>
              <a:t>日</a:t>
            </a:r>
            <a:r>
              <a:rPr lang="en-US" altLang="ja-JP" sz="6000" dirty="0" smtClean="0"/>
              <a:t>(</a:t>
            </a:r>
            <a:r>
              <a:rPr lang="ja-JP" altLang="ja-JP" sz="6000" dirty="0" smtClean="0"/>
              <a:t>木</a:t>
            </a:r>
            <a:r>
              <a:rPr lang="en-US" altLang="ja-JP" sz="6000" dirty="0" smtClean="0"/>
              <a:t>)</a:t>
            </a:r>
            <a:r>
              <a:rPr lang="ja-JP" altLang="en-US" sz="6000" dirty="0" smtClean="0"/>
              <a:t>午後</a:t>
            </a:r>
            <a:endParaRPr lang="ja-JP" altLang="ja-JP" sz="6000" dirty="0" smtClean="0"/>
          </a:p>
          <a:p>
            <a:r>
              <a:rPr lang="en-US" altLang="ja-JP" sz="6000" dirty="0" smtClean="0"/>
              <a:t>2. </a:t>
            </a:r>
            <a:r>
              <a:rPr lang="ja-JP" altLang="ja-JP" sz="6000" dirty="0" smtClean="0"/>
              <a:t>場所</a:t>
            </a:r>
            <a:r>
              <a:rPr lang="ja-JP" altLang="ja-JP" sz="6000" dirty="0"/>
              <a:t>　</a:t>
            </a:r>
            <a:r>
              <a:rPr lang="ja-JP" altLang="en-US" sz="6000" dirty="0" smtClean="0"/>
              <a:t>　　　　</a:t>
            </a:r>
            <a:r>
              <a:rPr lang="ja-JP" altLang="ja-JP" sz="6000" dirty="0" smtClean="0"/>
              <a:t>東京大学農学部キャンパス　</a:t>
            </a:r>
            <a:endParaRPr lang="en-US" altLang="ja-JP" sz="6000" dirty="0" smtClean="0"/>
          </a:p>
          <a:p>
            <a:r>
              <a:rPr lang="ja-JP" altLang="ja-JP" sz="6000" dirty="0"/>
              <a:t>　</a:t>
            </a:r>
            <a:r>
              <a:rPr lang="ja-JP" altLang="en-US" sz="6000" dirty="0" smtClean="0"/>
              <a:t>　　　　　　　　　　　　　　　</a:t>
            </a:r>
            <a:r>
              <a:rPr lang="ja-JP" altLang="ja-JP" sz="6000" dirty="0" smtClean="0"/>
              <a:t>弥生講堂アネックス・セイホクギャラリー</a:t>
            </a:r>
          </a:p>
          <a:p>
            <a:r>
              <a:rPr lang="en-US" altLang="ja-JP" sz="4000" dirty="0" smtClean="0"/>
              <a:t>3. </a:t>
            </a:r>
            <a:r>
              <a:rPr lang="ja-JP" altLang="ja-JP" sz="4000" dirty="0" smtClean="0"/>
              <a:t>発表方法　</a:t>
            </a:r>
            <a:r>
              <a:rPr lang="ja-JP" altLang="en-US" sz="4000" dirty="0" smtClean="0"/>
              <a:t>　　</a:t>
            </a:r>
            <a:r>
              <a:rPr lang="ja-JP" altLang="ja-JP" sz="4000" dirty="0" smtClean="0"/>
              <a:t>ポスター発表のみ</a:t>
            </a:r>
          </a:p>
          <a:p>
            <a:r>
              <a:rPr lang="en-US" altLang="ja-JP" sz="4000" dirty="0" smtClean="0"/>
              <a:t>4. </a:t>
            </a:r>
            <a:r>
              <a:rPr lang="ja-JP" altLang="ja-JP" sz="4000" dirty="0" smtClean="0"/>
              <a:t>大会スケジュール</a:t>
            </a:r>
          </a:p>
          <a:p>
            <a:r>
              <a:rPr lang="ja-JP" altLang="ja-JP" sz="4000" dirty="0"/>
              <a:t>　</a:t>
            </a:r>
            <a:r>
              <a:rPr lang="en-US" altLang="ja-JP" sz="4000" dirty="0" smtClean="0"/>
              <a:t>	13:00</a:t>
            </a:r>
            <a:r>
              <a:rPr lang="ja-JP" altLang="ja-JP" sz="4000" dirty="0" smtClean="0"/>
              <a:t>～</a:t>
            </a:r>
            <a:r>
              <a:rPr lang="ja-JP" altLang="en-US" sz="4000" dirty="0" smtClean="0"/>
              <a:t>　受付</a:t>
            </a:r>
            <a:endParaRPr lang="ja-JP" altLang="ja-JP" sz="4000" dirty="0" smtClean="0"/>
          </a:p>
          <a:p>
            <a:r>
              <a:rPr lang="ja-JP" altLang="en-US" sz="4000" dirty="0" smtClean="0"/>
              <a:t>　　　　　　　　　　　</a:t>
            </a:r>
            <a:r>
              <a:rPr lang="ja-JP" altLang="ja-JP" sz="4000" dirty="0" smtClean="0"/>
              <a:t>（</a:t>
            </a:r>
            <a:r>
              <a:rPr lang="en-US" altLang="ja-JP" sz="4000" dirty="0" smtClean="0"/>
              <a:t>13:00</a:t>
            </a:r>
            <a:r>
              <a:rPr lang="ja-JP" altLang="ja-JP" sz="4000" dirty="0" smtClean="0"/>
              <a:t>～</a:t>
            </a:r>
            <a:r>
              <a:rPr lang="en-US" altLang="ja-JP" sz="4000" dirty="0" smtClean="0"/>
              <a:t>14:00</a:t>
            </a:r>
            <a:r>
              <a:rPr lang="ja-JP" altLang="en-US" sz="4000" dirty="0" smtClean="0"/>
              <a:t>　ポスター掲示</a:t>
            </a:r>
            <a:r>
              <a:rPr lang="ja-JP" altLang="ja-JP" sz="4000" dirty="0" smtClean="0"/>
              <a:t>）</a:t>
            </a:r>
          </a:p>
          <a:p>
            <a:r>
              <a:rPr lang="ja-JP" altLang="ja-JP" sz="4000" dirty="0"/>
              <a:t>　</a:t>
            </a:r>
            <a:r>
              <a:rPr lang="en-US" altLang="ja-JP" sz="4000" dirty="0" smtClean="0"/>
              <a:t>	14:00</a:t>
            </a:r>
            <a:r>
              <a:rPr lang="ja-JP" altLang="en-US" sz="4000" dirty="0"/>
              <a:t>　</a:t>
            </a:r>
            <a:r>
              <a:rPr lang="ja-JP" altLang="en-US" sz="4000" dirty="0" smtClean="0"/>
              <a:t>　　開会　会長挨拶など</a:t>
            </a:r>
            <a:endParaRPr lang="ja-JP" altLang="ja-JP" sz="4000" dirty="0" smtClean="0"/>
          </a:p>
          <a:p>
            <a:r>
              <a:rPr lang="en-US" altLang="ja-JP" sz="4000" dirty="0" smtClean="0"/>
              <a:t>	14:15</a:t>
            </a:r>
            <a:r>
              <a:rPr lang="ja-JP" altLang="ja-JP" sz="4000" dirty="0" smtClean="0"/>
              <a:t>～</a:t>
            </a:r>
            <a:r>
              <a:rPr lang="en-US" altLang="ja-JP" sz="4000" dirty="0" smtClean="0"/>
              <a:t>15:15</a:t>
            </a:r>
            <a:r>
              <a:rPr lang="ja-JP" altLang="ja-JP" sz="4000" dirty="0"/>
              <a:t>　</a:t>
            </a:r>
            <a:r>
              <a:rPr lang="ja-JP" altLang="ja-JP" sz="4000" dirty="0" smtClean="0"/>
              <a:t>第</a:t>
            </a:r>
            <a:r>
              <a:rPr lang="en-US" altLang="ja-JP" sz="4000" dirty="0" smtClean="0"/>
              <a:t>1</a:t>
            </a:r>
            <a:r>
              <a:rPr lang="ja-JP" altLang="ja-JP" sz="4000" dirty="0" smtClean="0"/>
              <a:t>グループ</a:t>
            </a:r>
            <a:r>
              <a:rPr lang="ja-JP" altLang="en-US" sz="4000" dirty="0" smtClean="0"/>
              <a:t>発表紹介および</a:t>
            </a:r>
            <a:r>
              <a:rPr lang="ja-JP" altLang="ja-JP" sz="4000" dirty="0" smtClean="0"/>
              <a:t>コアタイム</a:t>
            </a:r>
          </a:p>
          <a:p>
            <a:r>
              <a:rPr lang="en-US" altLang="ja-JP" sz="4000" dirty="0" smtClean="0"/>
              <a:t>	15:15</a:t>
            </a:r>
            <a:r>
              <a:rPr lang="ja-JP" altLang="ja-JP" sz="4000" dirty="0" smtClean="0"/>
              <a:t>～</a:t>
            </a:r>
            <a:r>
              <a:rPr lang="en-US" altLang="ja-JP" sz="4000" dirty="0" smtClean="0"/>
              <a:t>16:15</a:t>
            </a:r>
            <a:r>
              <a:rPr lang="ja-JP" altLang="en-US" sz="4000" dirty="0" smtClean="0"/>
              <a:t>　</a:t>
            </a:r>
            <a:r>
              <a:rPr lang="ja-JP" altLang="ja-JP" sz="4000" dirty="0" smtClean="0"/>
              <a:t>第</a:t>
            </a:r>
            <a:r>
              <a:rPr lang="en-US" altLang="ja-JP" sz="4000" dirty="0" smtClean="0"/>
              <a:t>2</a:t>
            </a:r>
            <a:r>
              <a:rPr lang="ja-JP" altLang="ja-JP" sz="4000" dirty="0" smtClean="0"/>
              <a:t>グループ発表紹介</a:t>
            </a:r>
            <a:r>
              <a:rPr lang="ja-JP" altLang="en-US" sz="4000" dirty="0" smtClean="0"/>
              <a:t>およびコアタイム</a:t>
            </a:r>
            <a:endParaRPr lang="ja-JP" altLang="ja-JP" sz="4000" dirty="0" smtClean="0"/>
          </a:p>
          <a:p>
            <a:r>
              <a:rPr lang="en-US" altLang="ja-JP" sz="4000" dirty="0" smtClean="0"/>
              <a:t>	16:30</a:t>
            </a:r>
            <a:r>
              <a:rPr lang="ja-JP" altLang="ja-JP" sz="4000" dirty="0" smtClean="0"/>
              <a:t>～</a:t>
            </a:r>
            <a:r>
              <a:rPr lang="ja-JP" altLang="ja-JP" sz="4000" dirty="0"/>
              <a:t>　</a:t>
            </a:r>
            <a:r>
              <a:rPr lang="ja-JP" altLang="ja-JP" sz="4000" dirty="0" smtClean="0"/>
              <a:t>フリーディスカッション兼懇親会（ドリンク・つまみ付）</a:t>
            </a:r>
          </a:p>
          <a:p>
            <a:r>
              <a:rPr lang="en-US" altLang="ja-JP" sz="4000" dirty="0" smtClean="0"/>
              <a:t>	17:30</a:t>
            </a:r>
            <a:r>
              <a:rPr lang="ja-JP" altLang="en-US" sz="4000" dirty="0" smtClean="0"/>
              <a:t>　　　</a:t>
            </a:r>
            <a:r>
              <a:rPr lang="ja-JP" altLang="ja-JP" sz="4000" dirty="0" smtClean="0"/>
              <a:t>閉会</a:t>
            </a:r>
          </a:p>
          <a:p>
            <a:r>
              <a:rPr lang="en-US" altLang="ja-JP" sz="4000" dirty="0" smtClean="0"/>
              <a:t>5. </a:t>
            </a:r>
            <a:r>
              <a:rPr lang="ja-JP" altLang="ja-JP" sz="4000" dirty="0" smtClean="0"/>
              <a:t>参加費</a:t>
            </a:r>
            <a:r>
              <a:rPr lang="ja-JP" altLang="en-US" sz="4000" dirty="0"/>
              <a:t>　</a:t>
            </a:r>
            <a:r>
              <a:rPr lang="ja-JP" altLang="en-US" sz="4000" dirty="0" smtClean="0"/>
              <a:t>　　　　無料（</a:t>
            </a:r>
            <a:r>
              <a:rPr lang="ja-JP" altLang="ja-JP" sz="4000" dirty="0" smtClean="0"/>
              <a:t>懇親会費として</a:t>
            </a:r>
            <a:r>
              <a:rPr lang="en-US" altLang="ja-JP" sz="4000" dirty="0" smtClean="0"/>
              <a:t>500</a:t>
            </a:r>
            <a:r>
              <a:rPr lang="ja-JP" altLang="ja-JP" sz="4000" dirty="0" smtClean="0"/>
              <a:t>円</a:t>
            </a:r>
            <a:r>
              <a:rPr lang="ja-JP" altLang="en-US" sz="4000" dirty="0" smtClean="0"/>
              <a:t>）</a:t>
            </a:r>
            <a:endParaRPr lang="ja-JP" altLang="ja-JP" sz="4000" dirty="0" smtClean="0"/>
          </a:p>
          <a:p>
            <a:r>
              <a:rPr lang="en-US" altLang="ja-JP" sz="4000" dirty="0" smtClean="0"/>
              <a:t> </a:t>
            </a:r>
            <a:endParaRPr lang="ja-JP" altLang="ja-JP" sz="4000" dirty="0" smtClean="0"/>
          </a:p>
          <a:p>
            <a:r>
              <a:rPr lang="ja-JP" altLang="ja-JP" sz="4000" dirty="0" smtClean="0"/>
              <a:t>発表申込み</a:t>
            </a:r>
            <a:r>
              <a:rPr lang="ja-JP" altLang="en-US" sz="4000" dirty="0" smtClean="0"/>
              <a:t>　　（詳細は、</a:t>
            </a:r>
            <a:r>
              <a:rPr lang="ja-JP" altLang="ja-JP" sz="4000" dirty="0" smtClean="0"/>
              <a:t>ホームページ</a:t>
            </a:r>
            <a:r>
              <a:rPr lang="en-US" altLang="ja-JP" sz="4000" u="sng" dirty="0">
                <a:solidFill>
                  <a:schemeClr val="accent1">
                    <a:lumMod val="75000"/>
                  </a:schemeClr>
                </a:solidFill>
              </a:rPr>
              <a:t>http://</a:t>
            </a:r>
            <a:r>
              <a:rPr lang="en-US" altLang="ja-JP" sz="4000" u="sng" dirty="0" err="1">
                <a:solidFill>
                  <a:schemeClr val="accent1">
                    <a:lumMod val="75000"/>
                  </a:schemeClr>
                </a:solidFill>
              </a:rPr>
              <a:t>fgtb.ac.affrc.go.jp</a:t>
            </a:r>
            <a:r>
              <a:rPr lang="en-US" altLang="ja-JP" sz="4000" u="sng" dirty="0">
                <a:solidFill>
                  <a:schemeClr val="accent1">
                    <a:lumMod val="75000"/>
                  </a:schemeClr>
                </a:solidFill>
              </a:rPr>
              <a:t>/</a:t>
            </a:r>
            <a:r>
              <a:rPr lang="ja-JP" altLang="en-US" sz="4000" dirty="0" smtClean="0"/>
              <a:t>を参照ください。</a:t>
            </a:r>
            <a:endParaRPr lang="en-US" altLang="ja-JP" sz="4000" dirty="0" smtClean="0"/>
          </a:p>
          <a:p>
            <a:r>
              <a:rPr lang="en-US" altLang="ja-JP" sz="4000" dirty="0" smtClean="0"/>
              <a:t>1. </a:t>
            </a:r>
            <a:r>
              <a:rPr lang="ja-JP" altLang="ja-JP" sz="4000" dirty="0" smtClean="0"/>
              <a:t>申込期限</a:t>
            </a:r>
            <a:r>
              <a:rPr lang="en-US" altLang="ja-JP" sz="4000" dirty="0" smtClean="0"/>
              <a:t> 10</a:t>
            </a:r>
            <a:r>
              <a:rPr lang="ja-JP" altLang="ja-JP" sz="4000" dirty="0" smtClean="0"/>
              <a:t>月</a:t>
            </a:r>
            <a:r>
              <a:rPr lang="en-US" altLang="ja-JP" sz="4000" dirty="0" smtClean="0"/>
              <a:t>14</a:t>
            </a:r>
            <a:r>
              <a:rPr lang="ja-JP" altLang="ja-JP" sz="4000" dirty="0" smtClean="0"/>
              <a:t>日</a:t>
            </a:r>
            <a:r>
              <a:rPr lang="ja-JP" altLang="en-US" sz="4000" dirty="0" smtClean="0"/>
              <a:t>（日）</a:t>
            </a:r>
            <a:endParaRPr lang="ja-JP" altLang="ja-JP" sz="4000" dirty="0" smtClean="0"/>
          </a:p>
          <a:p>
            <a:r>
              <a:rPr lang="en-US" altLang="ja-JP" sz="4000" dirty="0" smtClean="0"/>
              <a:t>2. </a:t>
            </a:r>
            <a:r>
              <a:rPr lang="ja-JP" altLang="ja-JP" sz="4000" dirty="0" smtClean="0"/>
              <a:t>申込先 大会担当理事　吉丸博志　（</a:t>
            </a:r>
            <a:r>
              <a:rPr lang="en-US" altLang="ja-JP" sz="4000" u="sng" dirty="0" smtClean="0">
                <a:hlinkClick r:id="rId3"/>
              </a:rPr>
              <a:t>hyoshi@ffpri.affrc.go.jp</a:t>
            </a:r>
            <a:r>
              <a:rPr lang="ja-JP" altLang="ja-JP" sz="4000" dirty="0" smtClean="0"/>
              <a:t>）</a:t>
            </a:r>
          </a:p>
          <a:p>
            <a:r>
              <a:rPr lang="en-US" altLang="ja-JP" sz="4000" dirty="0" smtClean="0"/>
              <a:t>3. </a:t>
            </a:r>
            <a:r>
              <a:rPr lang="ja-JP" altLang="ja-JP" sz="4000" dirty="0" smtClean="0"/>
              <a:t>要旨提出期限</a:t>
            </a:r>
            <a:r>
              <a:rPr lang="en-US" altLang="ja-JP" sz="4000" dirty="0" smtClean="0"/>
              <a:t> 10</a:t>
            </a:r>
            <a:r>
              <a:rPr lang="ja-JP" altLang="ja-JP" sz="4000" dirty="0" smtClean="0"/>
              <a:t>月</a:t>
            </a:r>
            <a:r>
              <a:rPr lang="en-US" altLang="ja-JP" sz="4000" dirty="0" smtClean="0"/>
              <a:t>20</a:t>
            </a:r>
            <a:r>
              <a:rPr lang="ja-JP" altLang="ja-JP" sz="4000" dirty="0" smtClean="0"/>
              <a:t>日</a:t>
            </a:r>
            <a:r>
              <a:rPr lang="ja-JP" altLang="en-US" sz="4000" dirty="0" smtClean="0"/>
              <a:t>（土）　</a:t>
            </a:r>
            <a:r>
              <a:rPr lang="ja-JP" altLang="ja-JP" sz="4000" dirty="0" smtClean="0"/>
              <a:t>（要旨はホームページ上に掲載、当日は冊子を配布）</a:t>
            </a:r>
          </a:p>
        </p:txBody>
      </p:sp>
      <p:sp>
        <p:nvSpPr>
          <p:cNvPr id="13" name="テキスト ボックス 12"/>
          <p:cNvSpPr txBox="1"/>
          <p:nvPr/>
        </p:nvSpPr>
        <p:spPr>
          <a:xfrm>
            <a:off x="13748548" y="14684348"/>
            <a:ext cx="11358642" cy="1184940"/>
          </a:xfrm>
          <a:prstGeom prst="rect">
            <a:avLst/>
          </a:prstGeom>
          <a:noFill/>
        </p:spPr>
        <p:txBody>
          <a:bodyPr wrap="square" rtlCol="0">
            <a:spAutoFit/>
          </a:bodyPr>
          <a:lstStyle/>
          <a:p>
            <a:endParaRPr kumimoji="1" lang="ja-JP" altLang="en-US" dirty="0"/>
          </a:p>
        </p:txBody>
      </p:sp>
      <p:sp>
        <p:nvSpPr>
          <p:cNvPr id="106" name="Rectangle 400"/>
          <p:cNvSpPr>
            <a:spLocks noChangeArrowheads="1"/>
          </p:cNvSpPr>
          <p:nvPr/>
        </p:nvSpPr>
        <p:spPr bwMode="auto">
          <a:xfrm>
            <a:off x="15605936" y="32615286"/>
            <a:ext cx="860425" cy="400110"/>
          </a:xfrm>
          <a:prstGeom prst="rect">
            <a:avLst/>
          </a:prstGeom>
          <a:noFill/>
          <a:ln w="9525">
            <a:noFill/>
            <a:miter lim="800000"/>
            <a:headEnd/>
            <a:tailEnd/>
          </a:ln>
        </p:spPr>
        <p:txBody>
          <a:bodyPr wrap="square">
            <a:spAutoFit/>
          </a:bodyPr>
          <a:lstStyle/>
          <a:p>
            <a:pPr defTabSz="4124325"/>
            <a:r>
              <a:rPr lang="en-US" altLang="ja-JP" sz="1000" dirty="0">
                <a:solidFill>
                  <a:schemeClr val="bg1"/>
                </a:solidFill>
              </a:rPr>
              <a:t>Transgenic callus</a:t>
            </a:r>
            <a:endParaRPr lang="ja-JP" altLang="en-US" sz="1000" dirty="0">
              <a:solidFill>
                <a:schemeClr val="bg1"/>
              </a:solidFill>
            </a:endParaRPr>
          </a:p>
        </p:txBody>
      </p:sp>
      <p:sp>
        <p:nvSpPr>
          <p:cNvPr id="108" name="Rectangle 401"/>
          <p:cNvSpPr>
            <a:spLocks noChangeArrowheads="1"/>
          </p:cNvSpPr>
          <p:nvPr/>
        </p:nvSpPr>
        <p:spPr bwMode="auto">
          <a:xfrm>
            <a:off x="18177704" y="32186658"/>
            <a:ext cx="1266825" cy="244475"/>
          </a:xfrm>
          <a:prstGeom prst="rect">
            <a:avLst/>
          </a:prstGeom>
          <a:noFill/>
          <a:ln w="9525">
            <a:noFill/>
            <a:miter lim="800000"/>
            <a:headEnd/>
            <a:tailEnd/>
          </a:ln>
        </p:spPr>
        <p:txBody>
          <a:bodyPr>
            <a:spAutoFit/>
          </a:bodyPr>
          <a:lstStyle/>
          <a:p>
            <a:pPr defTabSz="4124325"/>
            <a:r>
              <a:rPr lang="en-US" altLang="ja-JP" sz="1000" dirty="0">
                <a:solidFill>
                  <a:schemeClr val="bg1"/>
                </a:solidFill>
              </a:rPr>
              <a:t>Somatic embryos</a:t>
            </a:r>
            <a:endParaRPr lang="ja-JP" altLang="en-US" sz="1000" dirty="0">
              <a:solidFill>
                <a:schemeClr val="bg1"/>
              </a:solidFill>
            </a:endParaRPr>
          </a:p>
        </p:txBody>
      </p:sp>
      <p:sp>
        <p:nvSpPr>
          <p:cNvPr id="110" name="Rectangle 402"/>
          <p:cNvSpPr>
            <a:spLocks noChangeArrowheads="1"/>
          </p:cNvSpPr>
          <p:nvPr/>
        </p:nvSpPr>
        <p:spPr bwMode="auto">
          <a:xfrm>
            <a:off x="20963786" y="33686857"/>
            <a:ext cx="1643074" cy="246221"/>
          </a:xfrm>
          <a:prstGeom prst="rect">
            <a:avLst/>
          </a:prstGeom>
          <a:noFill/>
          <a:ln w="9525">
            <a:noFill/>
            <a:miter lim="800000"/>
            <a:headEnd/>
            <a:tailEnd/>
          </a:ln>
        </p:spPr>
        <p:txBody>
          <a:bodyPr wrap="square">
            <a:spAutoFit/>
          </a:bodyPr>
          <a:lstStyle/>
          <a:p>
            <a:pPr defTabSz="4124325"/>
            <a:r>
              <a:rPr lang="en-US" altLang="ja-JP" sz="1000" dirty="0">
                <a:solidFill>
                  <a:schemeClr val="bg1"/>
                </a:solidFill>
              </a:rPr>
              <a:t>Regenerated germinant</a:t>
            </a:r>
            <a:endParaRPr lang="ja-JP" altLang="en-US" sz="1000" dirty="0">
              <a:solidFill>
                <a:schemeClr val="bg1"/>
              </a:solidFill>
            </a:endParaRPr>
          </a:p>
        </p:txBody>
      </p:sp>
      <p:sp>
        <p:nvSpPr>
          <p:cNvPr id="167" name="テキスト ボックス 166"/>
          <p:cNvSpPr txBox="1"/>
          <p:nvPr/>
        </p:nvSpPr>
        <p:spPr>
          <a:xfrm>
            <a:off x="936254" y="30783360"/>
            <a:ext cx="5616624" cy="1184940"/>
          </a:xfrm>
          <a:prstGeom prst="rect">
            <a:avLst/>
          </a:prstGeom>
          <a:noFill/>
        </p:spPr>
        <p:txBody>
          <a:bodyPr wrap="square" rtlCol="0">
            <a:spAutoFit/>
          </a:bodyPr>
          <a:lstStyle/>
          <a:p>
            <a:endParaRPr kumimoji="1" lang="ja-JP" altLang="en-US" dirty="0"/>
          </a:p>
        </p:txBody>
      </p:sp>
      <p:sp>
        <p:nvSpPr>
          <p:cNvPr id="171" name="テキスト ボックス 170"/>
          <p:cNvSpPr txBox="1"/>
          <p:nvPr/>
        </p:nvSpPr>
        <p:spPr>
          <a:xfrm>
            <a:off x="1008262" y="31071392"/>
            <a:ext cx="3168352" cy="1184940"/>
          </a:xfrm>
          <a:prstGeom prst="rect">
            <a:avLst/>
          </a:prstGeom>
          <a:noFill/>
        </p:spPr>
        <p:txBody>
          <a:bodyPr wrap="square" rtlCol="0">
            <a:spAutoFit/>
          </a:bodyPr>
          <a:lstStyle/>
          <a:p>
            <a:endParaRPr kumimoji="1" lang="ja-JP" altLang="en-US" dirty="0"/>
          </a:p>
        </p:txBody>
      </p:sp>
      <p:sp>
        <p:nvSpPr>
          <p:cNvPr id="58" name="Text Box 4"/>
          <p:cNvSpPr txBox="1">
            <a:spLocks noChangeArrowheads="1"/>
          </p:cNvSpPr>
          <p:nvPr/>
        </p:nvSpPr>
        <p:spPr bwMode="auto">
          <a:xfrm>
            <a:off x="150" y="35967936"/>
            <a:ext cx="6984926" cy="1116064"/>
          </a:xfrm>
          <a:prstGeom prst="rect">
            <a:avLst/>
          </a:prstGeom>
          <a:solidFill>
            <a:srgbClr val="33CCCC"/>
          </a:solidFill>
          <a:ln w="9525">
            <a:noFill/>
            <a:miter lim="800000"/>
            <a:headEnd/>
            <a:tailEnd/>
          </a:ln>
        </p:spPr>
        <p:txBody>
          <a:bodyPr/>
          <a:lstStyle/>
          <a:p>
            <a:r>
              <a:rPr lang="ja-JP" altLang="en-US" sz="4400" b="1" dirty="0" smtClean="0"/>
              <a:t>主催：　森林遺伝育種学会</a:t>
            </a:r>
            <a:endParaRPr lang="ja-JP" altLang="ja-JP" sz="4400" b="1" dirty="0"/>
          </a:p>
        </p:txBody>
      </p:sp>
      <p:sp>
        <p:nvSpPr>
          <p:cNvPr id="2057" name="Rectangle 9"/>
          <p:cNvSpPr>
            <a:spLocks noChangeArrowheads="1"/>
          </p:cNvSpPr>
          <p:nvPr/>
        </p:nvSpPr>
        <p:spPr bwMode="auto">
          <a:xfrm>
            <a:off x="0" y="0"/>
            <a:ext cx="262112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29" name="Text Box 4"/>
          <p:cNvSpPr txBox="1">
            <a:spLocks noChangeArrowheads="1"/>
          </p:cNvSpPr>
          <p:nvPr/>
        </p:nvSpPr>
        <p:spPr bwMode="auto">
          <a:xfrm>
            <a:off x="16706006" y="35751912"/>
            <a:ext cx="9505207" cy="1332088"/>
          </a:xfrm>
          <a:prstGeom prst="rect">
            <a:avLst/>
          </a:prstGeom>
          <a:solidFill>
            <a:srgbClr val="33CCCC"/>
          </a:solidFill>
          <a:ln w="9525">
            <a:noFill/>
            <a:miter lim="800000"/>
            <a:headEnd/>
            <a:tailEnd/>
          </a:ln>
        </p:spPr>
        <p:txBody>
          <a:bodyPr/>
          <a:lstStyle/>
          <a:p>
            <a:r>
              <a:rPr lang="ja-JP" altLang="en-US" sz="3600" dirty="0" smtClean="0"/>
              <a:t>開催にあたり、公益社団法人国土緑化推進機構の「緑と水の推進ファンド」の援助を受けました。</a:t>
            </a:r>
            <a:endParaRPr lang="en-US" altLang="ja-JP" sz="3600" dirty="0"/>
          </a:p>
        </p:txBody>
      </p:sp>
      <p:pic>
        <p:nvPicPr>
          <p:cNvPr id="30" name="Picture 2" descr="MC900239669[1]"/>
          <p:cNvPicPr>
            <a:picLocks noChangeAspect="1" noChangeArrowheads="1"/>
          </p:cNvPicPr>
          <p:nvPr/>
        </p:nvPicPr>
        <p:blipFill>
          <a:blip r:embed="rId4" cstate="print"/>
          <a:srcRect/>
          <a:stretch>
            <a:fillRect/>
          </a:stretch>
        </p:blipFill>
        <p:spPr bwMode="auto">
          <a:xfrm>
            <a:off x="9649222" y="20342200"/>
            <a:ext cx="5040560" cy="8595956"/>
          </a:xfrm>
          <a:prstGeom prst="rect">
            <a:avLst/>
          </a:prstGeom>
          <a:noFill/>
          <a:ln w="9525">
            <a:noFill/>
            <a:miter lim="800000"/>
            <a:headEnd/>
            <a:tailEnd/>
          </a:ln>
        </p:spPr>
      </p:pic>
      <p:pic>
        <p:nvPicPr>
          <p:cNvPr id="3" name="Picture 3"/>
          <p:cNvPicPr>
            <a:picLocks noChangeAspect="1" noChangeArrowheads="1"/>
          </p:cNvPicPr>
          <p:nvPr/>
        </p:nvPicPr>
        <p:blipFill>
          <a:blip r:embed="rId5" cstate="print"/>
          <a:srcRect/>
          <a:stretch>
            <a:fillRect/>
          </a:stretch>
        </p:blipFill>
        <p:spPr bwMode="auto">
          <a:xfrm>
            <a:off x="14617774" y="19446600"/>
            <a:ext cx="10585176" cy="7277309"/>
          </a:xfrm>
          <a:prstGeom prst="rect">
            <a:avLst/>
          </a:prstGeom>
          <a:noFill/>
          <a:ln w="9525">
            <a:noFill/>
            <a:miter lim="800000"/>
            <a:headEnd/>
            <a:tailEnd/>
          </a:ln>
        </p:spPr>
      </p:pic>
      <p:pic>
        <p:nvPicPr>
          <p:cNvPr id="33" name="Picture 7" descr="DSCN0403"/>
          <p:cNvPicPr>
            <a:picLocks noChangeAspect="1" noChangeArrowheads="1"/>
          </p:cNvPicPr>
          <p:nvPr/>
        </p:nvPicPr>
        <p:blipFill>
          <a:blip r:embed="rId6" cstate="print"/>
          <a:srcRect/>
          <a:stretch>
            <a:fillRect/>
          </a:stretch>
        </p:blipFill>
        <p:spPr bwMode="auto">
          <a:xfrm>
            <a:off x="17138054" y="28240427"/>
            <a:ext cx="8136904" cy="5639277"/>
          </a:xfrm>
          <a:prstGeom prst="rect">
            <a:avLst/>
          </a:prstGeom>
          <a:noFill/>
          <a:ln w="9525">
            <a:noFill/>
            <a:miter lim="800000"/>
            <a:headEnd/>
            <a:tailEnd/>
          </a:ln>
        </p:spPr>
      </p:pic>
      <p:pic>
        <p:nvPicPr>
          <p:cNvPr id="34" name="図 33" descr="C:\Users\Ishii\AppData\Local\Microsoft\Windows\Temporary Internet Files\Content.IE5\O43EWRED\MC900429329[1].wmf"/>
          <p:cNvPicPr/>
          <p:nvPr/>
        </p:nvPicPr>
        <p:blipFill>
          <a:blip r:embed="rId7" cstate="print"/>
          <a:srcRect/>
          <a:stretch>
            <a:fillRect/>
          </a:stretch>
        </p:blipFill>
        <p:spPr bwMode="auto">
          <a:xfrm>
            <a:off x="11466620" y="29487217"/>
            <a:ext cx="5527417" cy="5400600"/>
          </a:xfrm>
          <a:prstGeom prst="rect">
            <a:avLst/>
          </a:prstGeom>
          <a:noFill/>
          <a:ln w="9525">
            <a:noFill/>
            <a:miter lim="800000"/>
            <a:headEnd/>
            <a:tailEnd/>
          </a:ln>
        </p:spPr>
      </p:pic>
      <p:sp>
        <p:nvSpPr>
          <p:cNvPr id="1028" name="Rectangle 4"/>
          <p:cNvSpPr>
            <a:spLocks noChangeArrowheads="1"/>
          </p:cNvSpPr>
          <p:nvPr/>
        </p:nvSpPr>
        <p:spPr bwMode="auto">
          <a:xfrm>
            <a:off x="696410" y="31350707"/>
            <a:ext cx="10536988" cy="4462193"/>
          </a:xfrm>
          <a:prstGeom prst="rect">
            <a:avLst/>
          </a:prstGeom>
          <a:solidFill>
            <a:schemeClr val="accent3">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2800" b="0" i="0" u="none" strike="noStrike" cap="none" normalizeH="0" baseline="0" dirty="0" smtClean="0">
              <a:ln>
                <a:noFill/>
              </a:ln>
              <a:solidFill>
                <a:schemeClr val="tx1"/>
              </a:solidFill>
              <a:effectLst/>
              <a:latin typeface="ＭＳ 明朝" pitchFamily="17" charset="-128"/>
              <a:ea typeface="MS-Mincho"/>
              <a:cs typeface="Century"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ja-JP" altLang="en-US" sz="5400" b="1" dirty="0" smtClean="0">
                <a:latin typeface="+mn-ea"/>
                <a:cs typeface="Century" pitchFamily="18" charset="0"/>
              </a:rPr>
              <a:t>学会のミッション</a:t>
            </a:r>
            <a:endParaRPr lang="en-US" altLang="ja-JP" sz="5400" b="1" dirty="0" smtClean="0">
              <a:latin typeface="+mn-ea"/>
              <a:cs typeface="Century"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3600" b="0" i="0" u="none" strike="noStrike" cap="none" normalizeH="0" baseline="0" dirty="0" smtClean="0">
                <a:ln>
                  <a:noFill/>
                </a:ln>
                <a:solidFill>
                  <a:schemeClr val="tx1"/>
                </a:solidFill>
                <a:effectLst/>
                <a:latin typeface="+mn-ea"/>
                <a:cs typeface="Century" pitchFamily="18" charset="0"/>
              </a:rPr>
              <a:t>1</a:t>
            </a:r>
            <a:r>
              <a:rPr kumimoji="1" lang="ja-JP" altLang="en-US" sz="3600" b="0" i="0" u="none" strike="noStrike" cap="none" normalizeH="0" baseline="0" dirty="0" smtClean="0">
                <a:ln>
                  <a:noFill/>
                </a:ln>
                <a:solidFill>
                  <a:schemeClr val="tx1"/>
                </a:solidFill>
                <a:effectLst/>
                <a:latin typeface="+mn-ea"/>
                <a:cs typeface="MS-Mincho"/>
              </a:rPr>
              <a:t>） 森林に係わる遺伝と育種を考究する者に対して、研究発表及び情報交換の場を提供すること。</a:t>
            </a:r>
            <a:endParaRPr kumimoji="1" lang="en-US" altLang="ja-JP" sz="3600" b="0" i="0" u="none" strike="noStrike" cap="none" normalizeH="0" baseline="0" dirty="0" smtClean="0">
              <a:ln>
                <a:noFill/>
              </a:ln>
              <a:solidFill>
                <a:schemeClr val="tx1"/>
              </a:solidFill>
              <a:effectLst/>
              <a:latin typeface="+mn-ea"/>
              <a:cs typeface="MS-Mincho"/>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3600" b="0" i="0" u="none" strike="noStrike" cap="none" normalizeH="0" baseline="0" dirty="0" smtClean="0">
                <a:ln>
                  <a:noFill/>
                </a:ln>
                <a:solidFill>
                  <a:schemeClr val="tx1"/>
                </a:solidFill>
                <a:effectLst/>
                <a:latin typeface="+mn-ea"/>
                <a:cs typeface="Century" pitchFamily="18" charset="0"/>
              </a:rPr>
              <a:t>2</a:t>
            </a:r>
            <a:r>
              <a:rPr kumimoji="1" lang="ja-JP" altLang="en-US" sz="3600" b="0" i="0" u="none" strike="noStrike" cap="none" normalizeH="0" baseline="0" dirty="0" smtClean="0">
                <a:ln>
                  <a:noFill/>
                </a:ln>
                <a:solidFill>
                  <a:schemeClr val="tx1"/>
                </a:solidFill>
                <a:effectLst/>
                <a:latin typeface="+mn-ea"/>
                <a:cs typeface="MS-Mincho"/>
              </a:rPr>
              <a:t>） 森林・林業分野における森林遺伝育種に関する情報とその社会的展開の重要性を広く社会に発信し、日本の森林の持続的発展に寄与すること。</a:t>
            </a:r>
            <a:endParaRPr kumimoji="1" lang="ja-JP" altLang="en-US" sz="3600" b="0" i="0" u="none" strike="noStrike" cap="none" normalizeH="0" baseline="0" dirty="0" smtClean="0">
              <a:ln>
                <a:noFill/>
              </a:ln>
              <a:solidFill>
                <a:schemeClr val="tx1"/>
              </a:solidFill>
              <a:effectLst/>
              <a:latin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4" name="図 3" descr="イメージ.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4246" y="19478104"/>
            <a:ext cx="8471316" cy="11668732"/>
          </a:xfrm>
          <a:prstGeom prst="rect">
            <a:avLst/>
          </a:prstGeom>
        </p:spPr>
      </p:pic>
      <p:sp>
        <p:nvSpPr>
          <p:cNvPr id="6" name="テキスト ボックス 5"/>
          <p:cNvSpPr txBox="1"/>
          <p:nvPr/>
        </p:nvSpPr>
        <p:spPr>
          <a:xfrm>
            <a:off x="1296294" y="3852368"/>
            <a:ext cx="24122680" cy="2308324"/>
          </a:xfrm>
          <a:prstGeom prst="rect">
            <a:avLst/>
          </a:prstGeom>
          <a:noFill/>
        </p:spPr>
        <p:txBody>
          <a:bodyPr wrap="square" rtlCol="0">
            <a:spAutoFit/>
          </a:bodyPr>
          <a:lstStyle/>
          <a:p>
            <a:pPr algn="ctr"/>
            <a:r>
              <a:rPr kumimoji="1" lang="ja-JP" altLang="en-US" sz="7200" b="1" dirty="0" smtClean="0">
                <a:solidFill>
                  <a:srgbClr val="008000"/>
                </a:solidFill>
                <a:latin typeface="+mj-ea"/>
                <a:ea typeface="+mj-ea"/>
              </a:rPr>
              <a:t>発表は会員のみですが、一般の方の傍聴を歓迎致します。</a:t>
            </a:r>
            <a:endParaRPr kumimoji="1" lang="en-US" altLang="ja-JP" sz="7200" b="1" dirty="0" smtClean="0">
              <a:solidFill>
                <a:srgbClr val="008000"/>
              </a:solidFill>
              <a:latin typeface="+mj-ea"/>
              <a:ea typeface="+mj-ea"/>
            </a:endParaRPr>
          </a:p>
          <a:p>
            <a:pPr algn="ctr"/>
            <a:r>
              <a:rPr lang="ja-JP" altLang="en-US" sz="7200" b="1" dirty="0" smtClean="0">
                <a:solidFill>
                  <a:srgbClr val="008000"/>
                </a:solidFill>
                <a:latin typeface="+mj-ea"/>
                <a:ea typeface="+mj-ea"/>
              </a:rPr>
              <a:t>（傍聴の方は当日受付可能です。直接会場においでください。）</a:t>
            </a:r>
            <a:endParaRPr kumimoji="1" lang="ja-JP" altLang="en-US" sz="7200" b="1" dirty="0">
              <a:solidFill>
                <a:srgbClr val="008000"/>
              </a:solidFill>
              <a:latin typeface="+mj-ea"/>
              <a:ea typeface="+mj-ea"/>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1460</TotalTime>
  <Words>139</Words>
  <Application>Microsoft Macintosh PowerPoint</Application>
  <PresentationFormat>ユーザー設定</PresentationFormat>
  <Paragraphs>31</Paragraphs>
  <Slides>1</Slides>
  <Notes>1</Notes>
  <HiddenSlides>0</HiddenSlides>
  <MMClips>0</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Office テーマ</vt:lpstr>
      <vt:lpstr> 森林遺伝育種学会第１回大会のお知らせ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Ishii</dc:creator>
  <cp:lastModifiedBy>Yoshi</cp:lastModifiedBy>
  <cp:revision>151</cp:revision>
  <cp:lastPrinted>2012-10-03T10:52:46Z</cp:lastPrinted>
  <dcterms:created xsi:type="dcterms:W3CDTF">2009-05-07T09:35:51Z</dcterms:created>
  <dcterms:modified xsi:type="dcterms:W3CDTF">2012-10-05T04:28:37Z</dcterms:modified>
</cp:coreProperties>
</file>